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59" r:id="rId5"/>
    <p:sldId id="261" r:id="rId6"/>
    <p:sldId id="267" r:id="rId7"/>
    <p:sldId id="266" r:id="rId8"/>
    <p:sldId id="262" r:id="rId9"/>
    <p:sldId id="263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rgio Rodrigues" initials="SR" lastIdx="1" clrIdx="0">
    <p:extLst>
      <p:ext uri="{19B8F6BF-5375-455C-9EA6-DF929625EA0E}">
        <p15:presenceInfo xmlns:p15="http://schemas.microsoft.com/office/powerpoint/2012/main" userId="7b8eb8dad490a0c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65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DC3275-F198-4B0C-AF69-5E836470E5EA}" v="38" dt="2023-08-25T22:36:38.5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>
        <p:scale>
          <a:sx n="100" d="100"/>
          <a:sy n="100" d="100"/>
        </p:scale>
        <p:origin x="27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rgio Rodrigues" userId="7b8eb8dad490a0cc" providerId="LiveId" clId="{77DC3275-F198-4B0C-AF69-5E836470E5EA}"/>
    <pc:docChg chg="undo custSel addSld delSld modSld sldOrd">
      <pc:chgData name="Sergio Rodrigues" userId="7b8eb8dad490a0cc" providerId="LiveId" clId="{77DC3275-F198-4B0C-AF69-5E836470E5EA}" dt="2023-08-25T22:37:21.057" v="464" actId="1076"/>
      <pc:docMkLst>
        <pc:docMk/>
      </pc:docMkLst>
      <pc:sldChg chg="addSp delSp modSp mod setClrOvrMap delDesignElem">
        <pc:chgData name="Sergio Rodrigues" userId="7b8eb8dad490a0cc" providerId="LiveId" clId="{77DC3275-F198-4B0C-AF69-5E836470E5EA}" dt="2023-08-24T22:38:59.329" v="182" actId="255"/>
        <pc:sldMkLst>
          <pc:docMk/>
          <pc:sldMk cId="3794395768" sldId="256"/>
        </pc:sldMkLst>
        <pc:spChg chg="mod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2" creationId="{51EAA4F4-BB14-7E0A-4769-90D0F6C84FA6}"/>
          </ac:spMkLst>
        </pc:spChg>
        <pc:spChg chg="mod">
          <ac:chgData name="Sergio Rodrigues" userId="7b8eb8dad490a0cc" providerId="LiveId" clId="{77DC3275-F198-4B0C-AF69-5E836470E5EA}" dt="2023-08-24T22:38:59.329" v="182" actId="255"/>
          <ac:spMkLst>
            <pc:docMk/>
            <pc:sldMk cId="3794395768" sldId="256"/>
            <ac:spMk id="3" creationId="{B498F030-594B-B239-D077-9FEE61B95B45}"/>
          </ac:spMkLst>
        </pc:spChg>
        <pc:spChg chg="add del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17" creationId="{0671A8AE-40A1-4631-A6B8-581AFF065482}"/>
          </ac:spMkLst>
        </pc:spChg>
        <pc:spChg chg="add del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19" creationId="{AB58EF07-17C2-48CF-ABB0-EEF1F17CB8F0}"/>
          </ac:spMkLst>
        </pc:spChg>
        <pc:spChg chg="add del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21" creationId="{AF2F604E-43BE-4DC3-B983-E071523364F8}"/>
          </ac:spMkLst>
        </pc:spChg>
        <pc:spChg chg="add del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23" creationId="{08C9B587-E65E-4B52-B37C-ABEBB6E87928}"/>
          </ac:spMkLst>
        </pc:spChg>
        <pc:spChg chg="add del">
          <ac:chgData name="Sergio Rodrigues" userId="7b8eb8dad490a0cc" providerId="LiveId" clId="{77DC3275-F198-4B0C-AF69-5E836470E5EA}" dt="2023-08-24T22:38:52.523" v="180" actId="26606"/>
          <ac:spMkLst>
            <pc:docMk/>
            <pc:sldMk cId="3794395768" sldId="256"/>
            <ac:spMk id="25" creationId="{55666830-9A19-4E01-8505-D6C7F9AC5665}"/>
          </ac:spMkLst>
        </pc:spChg>
        <pc:spChg chg="add del">
          <ac:chgData name="Sergio Rodrigues" userId="7b8eb8dad490a0cc" providerId="LiveId" clId="{77DC3275-F198-4B0C-AF69-5E836470E5EA}" dt="2023-08-24T22:38:52.523" v="180" actId="26606"/>
          <ac:spMkLst>
            <pc:docMk/>
            <pc:sldMk cId="3794395768" sldId="256"/>
            <ac:spMk id="26" creationId="{AE9FC877-7FB6-4D22-9988-35420644E202}"/>
          </ac:spMkLst>
        </pc:spChg>
        <pc:spChg chg="add del">
          <ac:chgData name="Sergio Rodrigues" userId="7b8eb8dad490a0cc" providerId="LiveId" clId="{77DC3275-F198-4B0C-AF69-5E836470E5EA}" dt="2023-08-24T22:38:52.523" v="180" actId="26606"/>
          <ac:spMkLst>
            <pc:docMk/>
            <pc:sldMk cId="3794395768" sldId="256"/>
            <ac:spMk id="27" creationId="{E41809D1-F12E-46BB-B804-5F209D325E8B}"/>
          </ac:spMkLst>
        </pc:spChg>
        <pc:spChg chg="add del">
          <ac:chgData name="Sergio Rodrigues" userId="7b8eb8dad490a0cc" providerId="LiveId" clId="{77DC3275-F198-4B0C-AF69-5E836470E5EA}" dt="2023-08-24T22:38:48.565" v="178" actId="26606"/>
          <ac:spMkLst>
            <pc:docMk/>
            <pc:sldMk cId="3794395768" sldId="256"/>
            <ac:spMk id="28" creationId="{55666830-9A19-4E01-8505-D6C7F9AC5665}"/>
          </ac:spMkLst>
        </pc:spChg>
        <pc:spChg chg="add del">
          <ac:chgData name="Sergio Rodrigues" userId="7b8eb8dad490a0cc" providerId="LiveId" clId="{77DC3275-F198-4B0C-AF69-5E836470E5EA}" dt="2023-08-24T22:38:52.523" v="180" actId="26606"/>
          <ac:spMkLst>
            <pc:docMk/>
            <pc:sldMk cId="3794395768" sldId="256"/>
            <ac:spMk id="29" creationId="{AF2F604E-43BE-4DC3-B983-E071523364F8}"/>
          </ac:spMkLst>
        </pc:spChg>
        <pc:spChg chg="add del">
          <ac:chgData name="Sergio Rodrigues" userId="7b8eb8dad490a0cc" providerId="LiveId" clId="{77DC3275-F198-4B0C-AF69-5E836470E5EA}" dt="2023-08-24T22:38:48.565" v="178" actId="26606"/>
          <ac:spMkLst>
            <pc:docMk/>
            <pc:sldMk cId="3794395768" sldId="256"/>
            <ac:spMk id="30" creationId="{AE9FC877-7FB6-4D22-9988-35420644E202}"/>
          </ac:spMkLst>
        </pc:spChg>
        <pc:spChg chg="add del">
          <ac:chgData name="Sergio Rodrigues" userId="7b8eb8dad490a0cc" providerId="LiveId" clId="{77DC3275-F198-4B0C-AF69-5E836470E5EA}" dt="2023-08-24T22:38:52.523" v="180" actId="26606"/>
          <ac:spMkLst>
            <pc:docMk/>
            <pc:sldMk cId="3794395768" sldId="256"/>
            <ac:spMk id="31" creationId="{08C9B587-E65E-4B52-B37C-ABEBB6E87928}"/>
          </ac:spMkLst>
        </pc:spChg>
        <pc:spChg chg="add del">
          <ac:chgData name="Sergio Rodrigues" userId="7b8eb8dad490a0cc" providerId="LiveId" clId="{77DC3275-F198-4B0C-AF69-5E836470E5EA}" dt="2023-08-24T22:38:48.565" v="178" actId="26606"/>
          <ac:spMkLst>
            <pc:docMk/>
            <pc:sldMk cId="3794395768" sldId="256"/>
            <ac:spMk id="32" creationId="{E41809D1-F12E-46BB-B804-5F209D325E8B}"/>
          </ac:spMkLst>
        </pc:spChg>
        <pc:spChg chg="add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33" creationId="{55666830-9A19-4E01-8505-D6C7F9AC5665}"/>
          </ac:spMkLst>
        </pc:spChg>
        <pc:spChg chg="add del">
          <ac:chgData name="Sergio Rodrigues" userId="7b8eb8dad490a0cc" providerId="LiveId" clId="{77DC3275-F198-4B0C-AF69-5E836470E5EA}" dt="2023-08-24T22:38:48.565" v="178" actId="26606"/>
          <ac:spMkLst>
            <pc:docMk/>
            <pc:sldMk cId="3794395768" sldId="256"/>
            <ac:spMk id="34" creationId="{AF2F604E-43BE-4DC3-B983-E071523364F8}"/>
          </ac:spMkLst>
        </pc:spChg>
        <pc:spChg chg="add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35" creationId="{AE9FC877-7FB6-4D22-9988-35420644E202}"/>
          </ac:spMkLst>
        </pc:spChg>
        <pc:spChg chg="add del">
          <ac:chgData name="Sergio Rodrigues" userId="7b8eb8dad490a0cc" providerId="LiveId" clId="{77DC3275-F198-4B0C-AF69-5E836470E5EA}" dt="2023-08-24T22:38:48.565" v="178" actId="26606"/>
          <ac:spMkLst>
            <pc:docMk/>
            <pc:sldMk cId="3794395768" sldId="256"/>
            <ac:spMk id="36" creationId="{08C9B587-E65E-4B52-B37C-ABEBB6E87928}"/>
          </ac:spMkLst>
        </pc:spChg>
        <pc:spChg chg="add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37" creationId="{E41809D1-F12E-46BB-B804-5F209D325E8B}"/>
          </ac:spMkLst>
        </pc:spChg>
        <pc:spChg chg="add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38" creationId="{AF2F604E-43BE-4DC3-B983-E071523364F8}"/>
          </ac:spMkLst>
        </pc:spChg>
        <pc:spChg chg="add">
          <ac:chgData name="Sergio Rodrigues" userId="7b8eb8dad490a0cc" providerId="LiveId" clId="{77DC3275-F198-4B0C-AF69-5E836470E5EA}" dt="2023-08-24T22:38:53.084" v="181" actId="26606"/>
          <ac:spMkLst>
            <pc:docMk/>
            <pc:sldMk cId="3794395768" sldId="256"/>
            <ac:spMk id="39" creationId="{08C9B587-E65E-4B52-B37C-ABEBB6E87928}"/>
          </ac:spMkLst>
        </pc:spChg>
        <pc:picChg chg="mod">
          <ac:chgData name="Sergio Rodrigues" userId="7b8eb8dad490a0cc" providerId="LiveId" clId="{77DC3275-F198-4B0C-AF69-5E836470E5EA}" dt="2023-08-24T22:38:53.084" v="181" actId="26606"/>
          <ac:picMkLst>
            <pc:docMk/>
            <pc:sldMk cId="3794395768" sldId="256"/>
            <ac:picMk id="5" creationId="{EAAAE6AC-051F-F917-9CA7-8BC4E75CFDA4}"/>
          </ac:picMkLst>
        </pc:picChg>
      </pc:sldChg>
      <pc:sldChg chg="addSp delSp modSp mod delDesignElem">
        <pc:chgData name="Sergio Rodrigues" userId="7b8eb8dad490a0cc" providerId="LiveId" clId="{77DC3275-F198-4B0C-AF69-5E836470E5EA}" dt="2023-08-24T22:04:06.319" v="112" actId="26606"/>
        <pc:sldMkLst>
          <pc:docMk/>
          <pc:sldMk cId="2645749023" sldId="257"/>
        </pc:sldMkLst>
        <pc:spChg chg="mod">
          <ac:chgData name="Sergio Rodrigues" userId="7b8eb8dad490a0cc" providerId="LiveId" clId="{77DC3275-F198-4B0C-AF69-5E836470E5EA}" dt="2023-08-24T22:04:06.319" v="112" actId="26606"/>
          <ac:spMkLst>
            <pc:docMk/>
            <pc:sldMk cId="2645749023" sldId="257"/>
            <ac:spMk id="2" creationId="{4473A96B-C4A3-6F9F-5C64-D2850ECDCA2B}"/>
          </ac:spMkLst>
        </pc:spChg>
        <pc:spChg chg="mod ord">
          <ac:chgData name="Sergio Rodrigues" userId="7b8eb8dad490a0cc" providerId="LiveId" clId="{77DC3275-F198-4B0C-AF69-5E836470E5EA}" dt="2023-08-24T22:04:06.319" v="112" actId="26606"/>
          <ac:spMkLst>
            <pc:docMk/>
            <pc:sldMk cId="2645749023" sldId="257"/>
            <ac:spMk id="3" creationId="{47A840BD-EB08-8475-F7CA-71F0EE2ADAFC}"/>
          </ac:spMkLst>
        </pc:spChg>
        <pc:spChg chg="add del">
          <ac:chgData name="Sergio Rodrigues" userId="7b8eb8dad490a0cc" providerId="LiveId" clId="{77DC3275-F198-4B0C-AF69-5E836470E5EA}" dt="2023-08-24T22:04:06.319" v="112" actId="26606"/>
          <ac:spMkLst>
            <pc:docMk/>
            <pc:sldMk cId="2645749023" sldId="257"/>
            <ac:spMk id="16" creationId="{F94AA2BD-2E3F-4B1D-8127-5744B8115311}"/>
          </ac:spMkLst>
        </pc:spChg>
        <pc:spChg chg="add del">
          <ac:chgData name="Sergio Rodrigues" userId="7b8eb8dad490a0cc" providerId="LiveId" clId="{77DC3275-F198-4B0C-AF69-5E836470E5EA}" dt="2023-08-24T22:04:06.319" v="112" actId="26606"/>
          <ac:spMkLst>
            <pc:docMk/>
            <pc:sldMk cId="2645749023" sldId="257"/>
            <ac:spMk id="17" creationId="{4BD02261-2DC8-4AA8-9E16-7751AE892445}"/>
          </ac:spMkLst>
        </pc:spChg>
        <pc:spChg chg="add del">
          <ac:chgData name="Sergio Rodrigues" userId="7b8eb8dad490a0cc" providerId="LiveId" clId="{77DC3275-F198-4B0C-AF69-5E836470E5EA}" dt="2023-08-24T22:04:06.319" v="112" actId="26606"/>
          <ac:spMkLst>
            <pc:docMk/>
            <pc:sldMk cId="2645749023" sldId="257"/>
            <ac:spMk id="18" creationId="{3D752CF2-2291-40B5-B462-C17B174C10BC}"/>
          </ac:spMkLst>
        </pc:spChg>
        <pc:spChg chg="add del">
          <ac:chgData name="Sergio Rodrigues" userId="7b8eb8dad490a0cc" providerId="LiveId" clId="{77DC3275-F198-4B0C-AF69-5E836470E5EA}" dt="2023-08-24T22:03:01.366" v="102" actId="26606"/>
          <ac:spMkLst>
            <pc:docMk/>
            <pc:sldMk cId="2645749023" sldId="257"/>
            <ac:spMk id="23" creationId="{D1A4588A-55D5-49B8-BE41-54ACDCFF2C17}"/>
          </ac:spMkLst>
        </pc:spChg>
        <pc:spChg chg="add del">
          <ac:chgData name="Sergio Rodrigues" userId="7b8eb8dad490a0cc" providerId="LiveId" clId="{77DC3275-F198-4B0C-AF69-5E836470E5EA}" dt="2023-08-24T22:03:01.366" v="102" actId="26606"/>
          <ac:spMkLst>
            <pc:docMk/>
            <pc:sldMk cId="2645749023" sldId="257"/>
            <ac:spMk id="25" creationId="{F97E7EA2-EDCD-47E9-81BC-415C606D1B58}"/>
          </ac:spMkLst>
        </pc:spChg>
        <pc:spChg chg="add del">
          <ac:chgData name="Sergio Rodrigues" userId="7b8eb8dad490a0cc" providerId="LiveId" clId="{77DC3275-F198-4B0C-AF69-5E836470E5EA}" dt="2023-08-24T22:03:47.915" v="108" actId="26606"/>
          <ac:spMkLst>
            <pc:docMk/>
            <pc:sldMk cId="2645749023" sldId="257"/>
            <ac:spMk id="27" creationId="{AEDD7960-4866-4399-BEF6-DD1431AB4E34}"/>
          </ac:spMkLst>
        </pc:spChg>
        <pc:spChg chg="add del">
          <ac:chgData name="Sergio Rodrigues" userId="7b8eb8dad490a0cc" providerId="LiveId" clId="{77DC3275-F198-4B0C-AF69-5E836470E5EA}" dt="2023-08-24T22:03:47.915" v="108" actId="26606"/>
          <ac:spMkLst>
            <pc:docMk/>
            <pc:sldMk cId="2645749023" sldId="257"/>
            <ac:spMk id="28" creationId="{6B5E2835-4E47-45B3-9CFE-732FF7B05472}"/>
          </ac:spMkLst>
        </pc:spChg>
        <pc:spChg chg="add del">
          <ac:chgData name="Sergio Rodrigues" userId="7b8eb8dad490a0cc" providerId="LiveId" clId="{77DC3275-F198-4B0C-AF69-5E836470E5EA}" dt="2023-08-24T22:03:47.915" v="108" actId="26606"/>
          <ac:spMkLst>
            <pc:docMk/>
            <pc:sldMk cId="2645749023" sldId="257"/>
            <ac:spMk id="29" creationId="{55D4142C-5077-457F-A6AD-3FECFDB39685}"/>
          </ac:spMkLst>
        </pc:spChg>
        <pc:spChg chg="add del">
          <ac:chgData name="Sergio Rodrigues" userId="7b8eb8dad490a0cc" providerId="LiveId" clId="{77DC3275-F198-4B0C-AF69-5E836470E5EA}" dt="2023-08-24T22:03:47.915" v="108" actId="26606"/>
          <ac:spMkLst>
            <pc:docMk/>
            <pc:sldMk cId="2645749023" sldId="257"/>
            <ac:spMk id="30" creationId="{5B45AD5D-AA52-4F7B-9362-576A39AD9E09}"/>
          </ac:spMkLst>
        </pc:spChg>
        <pc:spChg chg="add del">
          <ac:chgData name="Sergio Rodrigues" userId="7b8eb8dad490a0cc" providerId="LiveId" clId="{77DC3275-F198-4B0C-AF69-5E836470E5EA}" dt="2023-08-24T22:03:47.915" v="108" actId="26606"/>
          <ac:spMkLst>
            <pc:docMk/>
            <pc:sldMk cId="2645749023" sldId="257"/>
            <ac:spMk id="31" creationId="{7A5F0580-5EE9-419F-96EE-B6529EF6E7D0}"/>
          </ac:spMkLst>
        </pc:spChg>
        <pc:spChg chg="add del">
          <ac:chgData name="Sergio Rodrigues" userId="7b8eb8dad490a0cc" providerId="LiveId" clId="{77DC3275-F198-4B0C-AF69-5E836470E5EA}" dt="2023-08-24T22:04:06.065" v="111" actId="26606"/>
          <ac:spMkLst>
            <pc:docMk/>
            <pc:sldMk cId="2645749023" sldId="257"/>
            <ac:spMk id="39" creationId="{66E48AFA-8884-4F68-A44F-D2C1E8609C5A}"/>
          </ac:spMkLst>
        </pc:spChg>
        <pc:spChg chg="add del">
          <ac:chgData name="Sergio Rodrigues" userId="7b8eb8dad490a0cc" providerId="LiveId" clId="{77DC3275-F198-4B0C-AF69-5E836470E5EA}" dt="2023-08-24T22:04:06.065" v="111" actId="26606"/>
          <ac:spMkLst>
            <pc:docMk/>
            <pc:sldMk cId="2645749023" sldId="257"/>
            <ac:spMk id="41" creationId="{969D19A6-08CB-498C-93EC-3FFB021FC68A}"/>
          </ac:spMkLst>
        </pc:spChg>
        <pc:grpChg chg="add del">
          <ac:chgData name="Sergio Rodrigues" userId="7b8eb8dad490a0cc" providerId="LiveId" clId="{77DC3275-F198-4B0C-AF69-5E836470E5EA}" dt="2023-08-24T22:03:45.242" v="106" actId="26606"/>
          <ac:grpSpMkLst>
            <pc:docMk/>
            <pc:sldMk cId="2645749023" sldId="257"/>
            <ac:grpSpMk id="22" creationId="{6258F736-B256-8039-9DC6-F4E49A5C5AD5}"/>
          </ac:grpSpMkLst>
        </pc:grpChg>
        <pc:grpChg chg="add del">
          <ac:chgData name="Sergio Rodrigues" userId="7b8eb8dad490a0cc" providerId="LiveId" clId="{77DC3275-F198-4B0C-AF69-5E836470E5EA}" dt="2023-08-24T22:04:06.319" v="112" actId="26606"/>
          <ac:grpSpMkLst>
            <pc:docMk/>
            <pc:sldMk cId="2645749023" sldId="257"/>
            <ac:grpSpMk id="33" creationId="{F2221BB3-7B5D-C899-7745-66D7AC3232A7}"/>
          </ac:grpSpMkLst>
        </pc:grpChg>
        <pc:picChg chg="mod ord">
          <ac:chgData name="Sergio Rodrigues" userId="7b8eb8dad490a0cc" providerId="LiveId" clId="{77DC3275-F198-4B0C-AF69-5E836470E5EA}" dt="2023-08-24T22:04:06.319" v="112" actId="26606"/>
          <ac:picMkLst>
            <pc:docMk/>
            <pc:sldMk cId="2645749023" sldId="257"/>
            <ac:picMk id="11" creationId="{F812FE3F-FD0E-58F0-9DBC-6BE4E9661CD4}"/>
          </ac:picMkLst>
        </pc:picChg>
        <pc:cxnChg chg="add del">
          <ac:chgData name="Sergio Rodrigues" userId="7b8eb8dad490a0cc" providerId="LiveId" clId="{77DC3275-F198-4B0C-AF69-5E836470E5EA}" dt="2023-08-24T22:03:39.913" v="104" actId="26606"/>
          <ac:cxnSpMkLst>
            <pc:docMk/>
            <pc:sldMk cId="2645749023" sldId="257"/>
            <ac:cxnSpMk id="20" creationId="{FC23E3B9-5ABF-58B3-E2B0-E9A5DAA90037}"/>
          </ac:cxnSpMkLst>
        </pc:cxnChg>
      </pc:sldChg>
      <pc:sldChg chg="addSp delSp ord delDesignElem">
        <pc:chgData name="Sergio Rodrigues" userId="7b8eb8dad490a0cc" providerId="LiveId" clId="{77DC3275-F198-4B0C-AF69-5E836470E5EA}" dt="2023-08-24T21:51:48.254" v="33"/>
        <pc:sldMkLst>
          <pc:docMk/>
          <pc:sldMk cId="2009920264" sldId="259"/>
        </pc:sldMkLst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2009920264" sldId="259"/>
            <ac:spMk id="47" creationId="{68AF5748-FED8-45BA-8631-26D1D10F3246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2009920264" sldId="259"/>
            <ac:spMk id="48" creationId="{AF2F604E-43BE-4DC3-B983-E071523364F8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2009920264" sldId="259"/>
            <ac:spMk id="49" creationId="{08C9B587-E65E-4B52-B37C-ABEBB6E87928}"/>
          </ac:spMkLst>
        </pc:spChg>
      </pc:sldChg>
      <pc:sldChg chg="addSp delSp delDesignElem">
        <pc:chgData name="Sergio Rodrigues" userId="7b8eb8dad490a0cc" providerId="LiveId" clId="{77DC3275-F198-4B0C-AF69-5E836470E5EA}" dt="2023-08-24T21:51:48.254" v="33"/>
        <pc:sldMkLst>
          <pc:docMk/>
          <pc:sldMk cId="3142470357" sldId="261"/>
        </pc:sldMkLst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3142470357" sldId="261"/>
            <ac:spMk id="30" creationId="{08C9B587-E65E-4B52-B37C-ABEBB6E87928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3142470357" sldId="261"/>
            <ac:spMk id="31" creationId="{68AF5748-FED8-45BA-8631-26D1D10F3246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3142470357" sldId="261"/>
            <ac:spMk id="32" creationId="{AF2F604E-43BE-4DC3-B983-E071523364F8}"/>
          </ac:spMkLst>
        </pc:spChg>
      </pc:sldChg>
      <pc:sldChg chg="addSp delSp delDesignElem">
        <pc:chgData name="Sergio Rodrigues" userId="7b8eb8dad490a0cc" providerId="LiveId" clId="{77DC3275-F198-4B0C-AF69-5E836470E5EA}" dt="2023-08-24T21:51:48.254" v="33"/>
        <pc:sldMkLst>
          <pc:docMk/>
          <pc:sldMk cId="1960569828" sldId="262"/>
        </pc:sldMkLst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1960569828" sldId="262"/>
            <ac:spMk id="10" creationId="{55666830-9A19-4E01-8505-D6C7F9AC5665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1960569828" sldId="262"/>
            <ac:spMk id="12" creationId="{AE9FC877-7FB6-4D22-9988-35420644E202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1960569828" sldId="262"/>
            <ac:spMk id="14" creationId="{E41809D1-F12E-46BB-B804-5F209D325E8B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1960569828" sldId="262"/>
            <ac:spMk id="16" creationId="{AF2F604E-43BE-4DC3-B983-E071523364F8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1960569828" sldId="262"/>
            <ac:spMk id="18" creationId="{08C9B587-E65E-4B52-B37C-ABEBB6E87928}"/>
          </ac:spMkLst>
        </pc:spChg>
      </pc:sldChg>
      <pc:sldChg chg="addSp delSp modSp mod delDesignElem">
        <pc:chgData name="Sergio Rodrigues" userId="7b8eb8dad490a0cc" providerId="LiveId" clId="{77DC3275-F198-4B0C-AF69-5E836470E5EA}" dt="2023-08-25T22:14:03.183" v="233" actId="313"/>
        <pc:sldMkLst>
          <pc:docMk/>
          <pc:sldMk cId="3263743753" sldId="263"/>
        </pc:sldMkLst>
        <pc:spChg chg="mod">
          <ac:chgData name="Sergio Rodrigues" userId="7b8eb8dad490a0cc" providerId="LiveId" clId="{77DC3275-F198-4B0C-AF69-5E836470E5EA}" dt="2023-08-25T22:14:03.183" v="233" actId="313"/>
          <ac:spMkLst>
            <pc:docMk/>
            <pc:sldMk cId="3263743753" sldId="263"/>
            <ac:spMk id="3" creationId="{978EB1AF-7785-B981-C38F-81DE34AB18B5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3263743753" sldId="263"/>
            <ac:spMk id="19" creationId="{7C432AFE-B3D2-4BFF-BF8F-96C27AFF1AC7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3263743753" sldId="263"/>
            <ac:spMk id="20" creationId="{AF2F604E-43BE-4DC3-B983-E071523364F8}"/>
          </ac:spMkLst>
        </pc:spChg>
        <pc:spChg chg="add del">
          <ac:chgData name="Sergio Rodrigues" userId="7b8eb8dad490a0cc" providerId="LiveId" clId="{77DC3275-F198-4B0C-AF69-5E836470E5EA}" dt="2023-08-24T21:51:48.254" v="33"/>
          <ac:spMkLst>
            <pc:docMk/>
            <pc:sldMk cId="3263743753" sldId="263"/>
            <ac:spMk id="21" creationId="{08C9B587-E65E-4B52-B37C-ABEBB6E87928}"/>
          </ac:spMkLst>
        </pc:spChg>
      </pc:sldChg>
      <pc:sldChg chg="addSp delSp modSp mod setClrOvrMap delDesignElem">
        <pc:chgData name="Sergio Rodrigues" userId="7b8eb8dad490a0cc" providerId="LiveId" clId="{77DC3275-F198-4B0C-AF69-5E836470E5EA}" dt="2023-08-24T22:38:27.491" v="176" actId="1076"/>
        <pc:sldMkLst>
          <pc:docMk/>
          <pc:sldMk cId="3762721682" sldId="265"/>
        </pc:sldMkLst>
        <pc:spChg chg="mod">
          <ac:chgData name="Sergio Rodrigues" userId="7b8eb8dad490a0cc" providerId="LiveId" clId="{77DC3275-F198-4B0C-AF69-5E836470E5EA}" dt="2023-08-24T22:37:14.089" v="165" actId="1076"/>
          <ac:spMkLst>
            <pc:docMk/>
            <pc:sldMk cId="3762721682" sldId="265"/>
            <ac:spMk id="2" creationId="{2CD013E5-313E-23A5-0657-FAAFE006E154}"/>
          </ac:spMkLst>
        </pc:spChg>
        <pc:spChg chg="add del mod ord">
          <ac:chgData name="Sergio Rodrigues" userId="7b8eb8dad490a0cc" providerId="LiveId" clId="{77DC3275-F198-4B0C-AF69-5E836470E5EA}" dt="2023-08-24T22:32:28.085" v="139" actId="26606"/>
          <ac:spMkLst>
            <pc:docMk/>
            <pc:sldMk cId="3762721682" sldId="265"/>
            <ac:spMk id="3" creationId="{4DB8214C-561A-12AD-5E03-0C3BEE3572AE}"/>
          </ac:spMkLst>
        </pc:spChg>
        <pc:spChg chg="add del">
          <ac:chgData name="Sergio Rodrigues" userId="7b8eb8dad490a0cc" providerId="LiveId" clId="{77DC3275-F198-4B0C-AF69-5E836470E5EA}" dt="2023-08-24T21:54:59.210" v="57" actId="26606"/>
          <ac:spMkLst>
            <pc:docMk/>
            <pc:sldMk cId="3762721682" sldId="265"/>
            <ac:spMk id="18" creationId="{7C432AFE-B3D2-4BFF-BF8F-96C27AFF1AC7}"/>
          </ac:spMkLst>
        </pc:spChg>
        <pc:spChg chg="add del">
          <ac:chgData name="Sergio Rodrigues" userId="7b8eb8dad490a0cc" providerId="LiveId" clId="{77DC3275-F198-4B0C-AF69-5E836470E5EA}" dt="2023-08-24T21:54:59.210" v="57" actId="26606"/>
          <ac:spMkLst>
            <pc:docMk/>
            <pc:sldMk cId="3762721682" sldId="265"/>
            <ac:spMk id="20" creationId="{AF2F604E-43BE-4DC3-B983-E071523364F8}"/>
          </ac:spMkLst>
        </pc:spChg>
        <pc:spChg chg="add del">
          <ac:chgData name="Sergio Rodrigues" userId="7b8eb8dad490a0cc" providerId="LiveId" clId="{77DC3275-F198-4B0C-AF69-5E836470E5EA}" dt="2023-08-24T21:54:59.210" v="57" actId="26606"/>
          <ac:spMkLst>
            <pc:docMk/>
            <pc:sldMk cId="3762721682" sldId="265"/>
            <ac:spMk id="21" creationId="{08C9B587-E65E-4B52-B37C-ABEBB6E87928}"/>
          </ac:spMkLst>
        </pc:spChg>
        <pc:spChg chg="add del">
          <ac:chgData name="Sergio Rodrigues" userId="7b8eb8dad490a0cc" providerId="LiveId" clId="{77DC3275-F198-4B0C-AF69-5E836470E5EA}" dt="2023-08-24T21:59:19.450" v="81" actId="26606"/>
          <ac:spMkLst>
            <pc:docMk/>
            <pc:sldMk cId="3762721682" sldId="265"/>
            <ac:spMk id="28" creationId="{6F4C891B-62D0-4250-AEB7-0F42BAD78D7D}"/>
          </ac:spMkLst>
        </pc:spChg>
        <pc:spChg chg="add">
          <ac:chgData name="Sergio Rodrigues" userId="7b8eb8dad490a0cc" providerId="LiveId" clId="{77DC3275-F198-4B0C-AF69-5E836470E5EA}" dt="2023-08-24T21:59:19.450" v="81" actId="26606"/>
          <ac:spMkLst>
            <pc:docMk/>
            <pc:sldMk cId="3762721682" sldId="265"/>
            <ac:spMk id="33" creationId="{6F4C891B-62D0-4250-AEB7-0F42BAD78D7D}"/>
          </ac:spMkLst>
        </pc:spChg>
        <pc:graphicFrameChg chg="add del">
          <ac:chgData name="Sergio Rodrigues" userId="7b8eb8dad490a0cc" providerId="LiveId" clId="{77DC3275-F198-4B0C-AF69-5E836470E5EA}" dt="2023-08-24T22:31:28.348" v="117" actId="26606"/>
          <ac:graphicFrameMkLst>
            <pc:docMk/>
            <pc:sldMk cId="3762721682" sldId="265"/>
            <ac:graphicFrameMk id="35" creationId="{061AF3B1-E9F1-71F0-2DCF-31AA3406B6C0}"/>
          </ac:graphicFrameMkLst>
        </pc:graphicFrameChg>
        <pc:graphicFrameChg chg="add mod modGraphic">
          <ac:chgData name="Sergio Rodrigues" userId="7b8eb8dad490a0cc" providerId="LiveId" clId="{77DC3275-F198-4B0C-AF69-5E836470E5EA}" dt="2023-08-24T22:38:27.491" v="176" actId="1076"/>
          <ac:graphicFrameMkLst>
            <pc:docMk/>
            <pc:sldMk cId="3762721682" sldId="265"/>
            <ac:graphicFrameMk id="36" creationId="{F75D26CD-E6D2-64AE-B67D-5B8D0D9D0F9D}"/>
          </ac:graphicFrameMkLst>
        </pc:graphicFrameChg>
        <pc:graphicFrameChg chg="add del">
          <ac:chgData name="Sergio Rodrigues" userId="7b8eb8dad490a0cc" providerId="LiveId" clId="{77DC3275-F198-4B0C-AF69-5E836470E5EA}" dt="2023-08-24T22:31:28.875" v="119" actId="26606"/>
          <ac:graphicFrameMkLst>
            <pc:docMk/>
            <pc:sldMk cId="3762721682" sldId="265"/>
            <ac:graphicFrameMk id="37" creationId="{971143EF-A594-8EF2-6769-FF521F67DD25}"/>
          </ac:graphicFrameMkLst>
        </pc:graphicFrameChg>
        <pc:graphicFrameChg chg="add del">
          <ac:chgData name="Sergio Rodrigues" userId="7b8eb8dad490a0cc" providerId="LiveId" clId="{77DC3275-F198-4B0C-AF69-5E836470E5EA}" dt="2023-08-24T22:31:34.991" v="121" actId="26606"/>
          <ac:graphicFrameMkLst>
            <pc:docMk/>
            <pc:sldMk cId="3762721682" sldId="265"/>
            <ac:graphicFrameMk id="39" creationId="{2703328F-FFBE-6C2C-F9C6-9FD14A27B4A0}"/>
          </ac:graphicFrameMkLst>
        </pc:graphicFrameChg>
        <pc:graphicFrameChg chg="add del">
          <ac:chgData name="Sergio Rodrigues" userId="7b8eb8dad490a0cc" providerId="LiveId" clId="{77DC3275-F198-4B0C-AF69-5E836470E5EA}" dt="2023-08-24T22:31:37.312" v="123" actId="26606"/>
          <ac:graphicFrameMkLst>
            <pc:docMk/>
            <pc:sldMk cId="3762721682" sldId="265"/>
            <ac:graphicFrameMk id="41" creationId="{061AF3B1-E9F1-71F0-2DCF-31AA3406B6C0}"/>
          </ac:graphicFrameMkLst>
        </pc:graphicFrameChg>
        <pc:graphicFrameChg chg="add del">
          <ac:chgData name="Sergio Rodrigues" userId="7b8eb8dad490a0cc" providerId="LiveId" clId="{77DC3275-F198-4B0C-AF69-5E836470E5EA}" dt="2023-08-24T22:31:38.469" v="125" actId="26606"/>
          <ac:graphicFrameMkLst>
            <pc:docMk/>
            <pc:sldMk cId="3762721682" sldId="265"/>
            <ac:graphicFrameMk id="43" creationId="{2703328F-FFBE-6C2C-F9C6-9FD14A27B4A0}"/>
          </ac:graphicFrameMkLst>
        </pc:graphicFrameChg>
        <pc:graphicFrameChg chg="add del">
          <ac:chgData name="Sergio Rodrigues" userId="7b8eb8dad490a0cc" providerId="LiveId" clId="{77DC3275-F198-4B0C-AF69-5E836470E5EA}" dt="2023-08-24T22:31:39.033" v="127" actId="26606"/>
          <ac:graphicFrameMkLst>
            <pc:docMk/>
            <pc:sldMk cId="3762721682" sldId="265"/>
            <ac:graphicFrameMk id="45" creationId="{061AF3B1-E9F1-71F0-2DCF-31AA3406B6C0}"/>
          </ac:graphicFrameMkLst>
        </pc:graphicFrameChg>
        <pc:graphicFrameChg chg="add del">
          <ac:chgData name="Sergio Rodrigues" userId="7b8eb8dad490a0cc" providerId="LiveId" clId="{77DC3275-F198-4B0C-AF69-5E836470E5EA}" dt="2023-08-24T22:31:39.596" v="129" actId="26606"/>
          <ac:graphicFrameMkLst>
            <pc:docMk/>
            <pc:sldMk cId="3762721682" sldId="265"/>
            <ac:graphicFrameMk id="47" creationId="{971143EF-A594-8EF2-6769-FF521F67DD25}"/>
          </ac:graphicFrameMkLst>
        </pc:graphicFrameChg>
        <pc:graphicFrameChg chg="add del mod">
          <ac:chgData name="Sergio Rodrigues" userId="7b8eb8dad490a0cc" providerId="LiveId" clId="{77DC3275-F198-4B0C-AF69-5E836470E5EA}" dt="2023-08-24T22:32:23.764" v="138" actId="26606"/>
          <ac:graphicFrameMkLst>
            <pc:docMk/>
            <pc:sldMk cId="3762721682" sldId="265"/>
            <ac:graphicFrameMk id="49" creationId="{061AF3B1-E9F1-71F0-2DCF-31AA3406B6C0}"/>
          </ac:graphicFrameMkLst>
        </pc:graphicFrameChg>
        <pc:picChg chg="add mod">
          <ac:chgData name="Sergio Rodrigues" userId="7b8eb8dad490a0cc" providerId="LiveId" clId="{77DC3275-F198-4B0C-AF69-5E836470E5EA}" dt="2023-08-24T22:36:37.101" v="164" actId="1076"/>
          <ac:picMkLst>
            <pc:docMk/>
            <pc:sldMk cId="3762721682" sldId="265"/>
            <ac:picMk id="5" creationId="{1BB2095D-1951-B5ED-025D-E610126EC846}"/>
          </ac:picMkLst>
        </pc:picChg>
        <pc:picChg chg="add del">
          <ac:chgData name="Sergio Rodrigues" userId="7b8eb8dad490a0cc" providerId="LiveId" clId="{77DC3275-F198-4B0C-AF69-5E836470E5EA}" dt="2023-08-24T21:55:05.538" v="58" actId="478"/>
          <ac:picMkLst>
            <pc:docMk/>
            <pc:sldMk cId="3762721682" sldId="265"/>
            <ac:picMk id="25" creationId="{9119B2AD-A71A-E15E-F0FF-9EABB95C4417}"/>
          </ac:picMkLst>
        </pc:picChg>
      </pc:sldChg>
      <pc:sldChg chg="addSp delSp modSp new del mod modTransition setBg addAnim delAnim addCm delCm">
        <pc:chgData name="Sergio Rodrigues" userId="7b8eb8dad490a0cc" providerId="LiveId" clId="{77DC3275-F198-4B0C-AF69-5E836470E5EA}" dt="2023-08-25T22:00:12.953" v="183" actId="47"/>
        <pc:sldMkLst>
          <pc:docMk/>
          <pc:sldMk cId="257533323" sldId="266"/>
        </pc:sldMkLst>
        <pc:spChg chg="mod ord">
          <ac:chgData name="Sergio Rodrigues" userId="7b8eb8dad490a0cc" providerId="LiveId" clId="{77DC3275-F198-4B0C-AF69-5E836470E5EA}" dt="2023-08-24T21:54:36.668" v="56" actId="2711"/>
          <ac:spMkLst>
            <pc:docMk/>
            <pc:sldMk cId="257533323" sldId="266"/>
            <ac:spMk id="2" creationId="{3EC56C38-A1D8-44B1-1371-B66D58DBD45A}"/>
          </ac:spMkLst>
        </pc:spChg>
        <pc:spChg chg="del">
          <ac:chgData name="Sergio Rodrigues" userId="7b8eb8dad490a0cc" providerId="LiveId" clId="{77DC3275-F198-4B0C-AF69-5E836470E5EA}" dt="2023-08-24T21:48:25.224" v="20"/>
          <ac:spMkLst>
            <pc:docMk/>
            <pc:sldMk cId="257533323" sldId="266"/>
            <ac:spMk id="3" creationId="{F4FD9D22-7019-A65A-0EEB-B767AEC2D3CB}"/>
          </ac:spMkLst>
        </pc:spChg>
        <pc:spChg chg="add">
          <ac:chgData name="Sergio Rodrigues" userId="7b8eb8dad490a0cc" providerId="LiveId" clId="{77DC3275-F198-4B0C-AF69-5E836470E5EA}" dt="2023-08-24T21:54:27.383" v="55" actId="26606"/>
          <ac:spMkLst>
            <pc:docMk/>
            <pc:sldMk cId="257533323" sldId="266"/>
            <ac:spMk id="7" creationId="{37C89E4B-3C9F-44B9-8B86-D9E3D112D8EC}"/>
          </ac:spMkLst>
        </pc:spChg>
        <pc:spChg chg="add del">
          <ac:chgData name="Sergio Rodrigues" userId="7b8eb8dad490a0cc" providerId="LiveId" clId="{77DC3275-F198-4B0C-AF69-5E836470E5EA}" dt="2023-08-24T21:54:12.942" v="54" actId="26606"/>
          <ac:spMkLst>
            <pc:docMk/>
            <pc:sldMk cId="257533323" sldId="266"/>
            <ac:spMk id="9" creationId="{735ED422-BDE7-BBC6-61E4-068C1798E305}"/>
          </ac:spMkLst>
        </pc:spChg>
        <pc:spChg chg="add del">
          <ac:chgData name="Sergio Rodrigues" userId="7b8eb8dad490a0cc" providerId="LiveId" clId="{77DC3275-F198-4B0C-AF69-5E836470E5EA}" dt="2023-08-24T21:53:13.156" v="35" actId="26606"/>
          <ac:spMkLst>
            <pc:docMk/>
            <pc:sldMk cId="257533323" sldId="266"/>
            <ac:spMk id="10" creationId="{37C89E4B-3C9F-44B9-8B86-D9E3D112D8EC}"/>
          </ac:spMkLst>
        </pc:spChg>
        <pc:spChg chg="add del">
          <ac:chgData name="Sergio Rodrigues" userId="7b8eb8dad490a0cc" providerId="LiveId" clId="{77DC3275-F198-4B0C-AF69-5E836470E5EA}" dt="2023-08-24T21:54:12.942" v="54" actId="26606"/>
          <ac:spMkLst>
            <pc:docMk/>
            <pc:sldMk cId="257533323" sldId="266"/>
            <ac:spMk id="16" creationId="{D1A4588A-55D5-49B8-BE41-54ACDCFF2C17}"/>
          </ac:spMkLst>
        </pc:spChg>
        <pc:spChg chg="add del">
          <ac:chgData name="Sergio Rodrigues" userId="7b8eb8dad490a0cc" providerId="LiveId" clId="{77DC3275-F198-4B0C-AF69-5E836470E5EA}" dt="2023-08-24T21:54:12.942" v="54" actId="26606"/>
          <ac:spMkLst>
            <pc:docMk/>
            <pc:sldMk cId="257533323" sldId="266"/>
            <ac:spMk id="17" creationId="{F97E7EA2-EDCD-47E9-81BC-415C606D1B58}"/>
          </ac:spMkLst>
        </pc:spChg>
        <pc:spChg chg="add del">
          <ac:chgData name="Sergio Rodrigues" userId="7b8eb8dad490a0cc" providerId="LiveId" clId="{77DC3275-F198-4B0C-AF69-5E836470E5EA}" dt="2023-08-24T21:53:44.095" v="41" actId="26606"/>
          <ac:spMkLst>
            <pc:docMk/>
            <pc:sldMk cId="257533323" sldId="266"/>
            <ac:spMk id="22" creationId="{37C89E4B-3C9F-44B9-8B86-D9E3D112D8EC}"/>
          </ac:spMkLst>
        </pc:spChg>
        <pc:spChg chg="add del">
          <ac:chgData name="Sergio Rodrigues" userId="7b8eb8dad490a0cc" providerId="LiveId" clId="{77DC3275-F198-4B0C-AF69-5E836470E5EA}" dt="2023-08-24T21:53:45.019" v="44" actId="26606"/>
          <ac:spMkLst>
            <pc:docMk/>
            <pc:sldMk cId="257533323" sldId="266"/>
            <ac:spMk id="28" creationId="{0E91F5CA-B392-444C-88E3-BF5BAAEBDEB0}"/>
          </ac:spMkLst>
        </pc:spChg>
        <pc:spChg chg="add del">
          <ac:chgData name="Sergio Rodrigues" userId="7b8eb8dad490a0cc" providerId="LiveId" clId="{77DC3275-F198-4B0C-AF69-5E836470E5EA}" dt="2023-08-24T21:53:45.019" v="44" actId="26606"/>
          <ac:spMkLst>
            <pc:docMk/>
            <pc:sldMk cId="257533323" sldId="266"/>
            <ac:spMk id="29" creationId="{0459807F-B6FA-44D3-9A53-C55B6B56884A}"/>
          </ac:spMkLst>
        </pc:spChg>
        <pc:spChg chg="add del">
          <ac:chgData name="Sergio Rodrigues" userId="7b8eb8dad490a0cc" providerId="LiveId" clId="{77DC3275-F198-4B0C-AF69-5E836470E5EA}" dt="2023-08-24T21:53:49.791" v="47" actId="26606"/>
          <ac:spMkLst>
            <pc:docMk/>
            <pc:sldMk cId="257533323" sldId="266"/>
            <ac:spMk id="31" creationId="{37C89E4B-3C9F-44B9-8B86-D9E3D112D8EC}"/>
          </ac:spMkLst>
        </pc:spChg>
        <pc:spChg chg="add del">
          <ac:chgData name="Sergio Rodrigues" userId="7b8eb8dad490a0cc" providerId="LiveId" clId="{77DC3275-F198-4B0C-AF69-5E836470E5EA}" dt="2023-08-24T21:54:11.862" v="51" actId="26606"/>
          <ac:spMkLst>
            <pc:docMk/>
            <pc:sldMk cId="257533323" sldId="266"/>
            <ac:spMk id="35" creationId="{50A3C1AB-1153-42D2-8378-34B849C1C4B6}"/>
          </ac:spMkLst>
        </pc:spChg>
        <pc:spChg chg="add del">
          <ac:chgData name="Sergio Rodrigues" userId="7b8eb8dad490a0cc" providerId="LiveId" clId="{77DC3275-F198-4B0C-AF69-5E836470E5EA}" dt="2023-08-24T21:54:11.862" v="51" actId="26606"/>
          <ac:spMkLst>
            <pc:docMk/>
            <pc:sldMk cId="257533323" sldId="266"/>
            <ac:spMk id="36" creationId="{A3473CF9-37EB-43E7-89EF-D2D1C53D1DAC}"/>
          </ac:spMkLst>
        </pc:spChg>
        <pc:spChg chg="add del">
          <ac:chgData name="Sergio Rodrigues" userId="7b8eb8dad490a0cc" providerId="LiveId" clId="{77DC3275-F198-4B0C-AF69-5E836470E5EA}" dt="2023-08-24T21:54:11.862" v="51" actId="26606"/>
          <ac:spMkLst>
            <pc:docMk/>
            <pc:sldMk cId="257533323" sldId="266"/>
            <ac:spMk id="37" creationId="{586B4EF9-43BA-4655-A6FF-1D8E21574C95}"/>
          </ac:spMkLst>
        </pc:spChg>
        <pc:spChg chg="add del">
          <ac:chgData name="Sergio Rodrigues" userId="7b8eb8dad490a0cc" providerId="LiveId" clId="{77DC3275-F198-4B0C-AF69-5E836470E5EA}" dt="2023-08-24T21:54:10.841" v="50" actId="26606"/>
          <ac:spMkLst>
            <pc:docMk/>
            <pc:sldMk cId="257533323" sldId="266"/>
            <ac:spMk id="42" creationId="{50A3C1AB-1153-42D2-8378-34B849C1C4B6}"/>
          </ac:spMkLst>
        </pc:spChg>
        <pc:spChg chg="add del">
          <ac:chgData name="Sergio Rodrigues" userId="7b8eb8dad490a0cc" providerId="LiveId" clId="{77DC3275-F198-4B0C-AF69-5E836470E5EA}" dt="2023-08-24T21:54:10.841" v="50" actId="26606"/>
          <ac:spMkLst>
            <pc:docMk/>
            <pc:sldMk cId="257533323" sldId="266"/>
            <ac:spMk id="44" creationId="{A3473CF9-37EB-43E7-89EF-D2D1C53D1DAC}"/>
          </ac:spMkLst>
        </pc:spChg>
        <pc:spChg chg="add del">
          <ac:chgData name="Sergio Rodrigues" userId="7b8eb8dad490a0cc" providerId="LiveId" clId="{77DC3275-F198-4B0C-AF69-5E836470E5EA}" dt="2023-08-24T21:54:10.841" v="50" actId="26606"/>
          <ac:spMkLst>
            <pc:docMk/>
            <pc:sldMk cId="257533323" sldId="266"/>
            <ac:spMk id="46" creationId="{586B4EF9-43BA-4655-A6FF-1D8E21574C95}"/>
          </ac:spMkLst>
        </pc:spChg>
        <pc:picChg chg="add mod ord">
          <ac:chgData name="Sergio Rodrigues" userId="7b8eb8dad490a0cc" providerId="LiveId" clId="{77DC3275-F198-4B0C-AF69-5E836470E5EA}" dt="2023-08-24T21:54:27.383" v="55" actId="26606"/>
          <ac:picMkLst>
            <pc:docMk/>
            <pc:sldMk cId="257533323" sldId="266"/>
            <ac:picMk id="5" creationId="{673D3A5A-E05D-7E5D-86C6-CEEDF9FD40EB}"/>
          </ac:picMkLst>
        </pc:picChg>
        <pc:cxnChg chg="add">
          <ac:chgData name="Sergio Rodrigues" userId="7b8eb8dad490a0cc" providerId="LiveId" clId="{77DC3275-F198-4B0C-AF69-5E836470E5EA}" dt="2023-08-24T21:54:27.383" v="55" actId="26606"/>
          <ac:cxnSpMkLst>
            <pc:docMk/>
            <pc:sldMk cId="257533323" sldId="266"/>
            <ac:cxnSpMk id="8" creationId="{AA2EAA10-076F-46BD-8F0F-B9A2FB77A85C}"/>
          </ac:cxnSpMkLst>
        </pc:cxnChg>
        <pc:cxnChg chg="add">
          <ac:chgData name="Sergio Rodrigues" userId="7b8eb8dad490a0cc" providerId="LiveId" clId="{77DC3275-F198-4B0C-AF69-5E836470E5EA}" dt="2023-08-24T21:54:27.383" v="55" actId="26606"/>
          <ac:cxnSpMkLst>
            <pc:docMk/>
            <pc:sldMk cId="257533323" sldId="266"/>
            <ac:cxnSpMk id="11" creationId="{D891E407-403B-4764-86C9-33A56D3BCAA3}"/>
          </ac:cxnSpMkLst>
        </pc:cxnChg>
        <pc:cxnChg chg="add del">
          <ac:chgData name="Sergio Rodrigues" userId="7b8eb8dad490a0cc" providerId="LiveId" clId="{77DC3275-F198-4B0C-AF69-5E836470E5EA}" dt="2023-08-24T21:53:13.156" v="35" actId="26606"/>
          <ac:cxnSpMkLst>
            <pc:docMk/>
            <pc:sldMk cId="257533323" sldId="266"/>
            <ac:cxnSpMk id="12" creationId="{AA2EAA10-076F-46BD-8F0F-B9A2FB77A85C}"/>
          </ac:cxnSpMkLst>
        </pc:cxnChg>
        <pc:cxnChg chg="add del">
          <ac:chgData name="Sergio Rodrigues" userId="7b8eb8dad490a0cc" providerId="LiveId" clId="{77DC3275-F198-4B0C-AF69-5E836470E5EA}" dt="2023-08-24T21:53:13.156" v="35" actId="26606"/>
          <ac:cxnSpMkLst>
            <pc:docMk/>
            <pc:sldMk cId="257533323" sldId="266"/>
            <ac:cxnSpMk id="14" creationId="{D891E407-403B-4764-86C9-33A56D3BCAA3}"/>
          </ac:cxnSpMkLst>
        </pc:cxnChg>
        <pc:cxnChg chg="add del">
          <ac:chgData name="Sergio Rodrigues" userId="7b8eb8dad490a0cc" providerId="LiveId" clId="{77DC3275-F198-4B0C-AF69-5E836470E5EA}" dt="2023-08-24T21:53:44.095" v="41" actId="26606"/>
          <ac:cxnSpMkLst>
            <pc:docMk/>
            <pc:sldMk cId="257533323" sldId="266"/>
            <ac:cxnSpMk id="24" creationId="{AA2EAA10-076F-46BD-8F0F-B9A2FB77A85C}"/>
          </ac:cxnSpMkLst>
        </pc:cxnChg>
        <pc:cxnChg chg="add del">
          <ac:chgData name="Sergio Rodrigues" userId="7b8eb8dad490a0cc" providerId="LiveId" clId="{77DC3275-F198-4B0C-AF69-5E836470E5EA}" dt="2023-08-24T21:53:44.095" v="41" actId="26606"/>
          <ac:cxnSpMkLst>
            <pc:docMk/>
            <pc:sldMk cId="257533323" sldId="266"/>
            <ac:cxnSpMk id="26" creationId="{D891E407-403B-4764-86C9-33A56D3BCAA3}"/>
          </ac:cxnSpMkLst>
        </pc:cxnChg>
        <pc:cxnChg chg="add del">
          <ac:chgData name="Sergio Rodrigues" userId="7b8eb8dad490a0cc" providerId="LiveId" clId="{77DC3275-F198-4B0C-AF69-5E836470E5EA}" dt="2023-08-24T21:53:49.791" v="47" actId="26606"/>
          <ac:cxnSpMkLst>
            <pc:docMk/>
            <pc:sldMk cId="257533323" sldId="266"/>
            <ac:cxnSpMk id="32" creationId="{AA2EAA10-076F-46BD-8F0F-B9A2FB77A85C}"/>
          </ac:cxnSpMkLst>
        </pc:cxnChg>
        <pc:cxnChg chg="add del">
          <ac:chgData name="Sergio Rodrigues" userId="7b8eb8dad490a0cc" providerId="LiveId" clId="{77DC3275-F198-4B0C-AF69-5E836470E5EA}" dt="2023-08-24T21:53:49.791" v="47" actId="26606"/>
          <ac:cxnSpMkLst>
            <pc:docMk/>
            <pc:sldMk cId="257533323" sldId="266"/>
            <ac:cxnSpMk id="33" creationId="{D891E407-403B-4764-86C9-33A56D3BCAA3}"/>
          </ac:cxnSpMkLst>
        </pc:cxnChg>
      </pc:sldChg>
      <pc:sldChg chg="addSp delSp modSp add del mod setBg addAnim modAnim delDesignElem">
        <pc:chgData name="Sergio Rodrigues" userId="7b8eb8dad490a0cc" providerId="LiveId" clId="{77DC3275-F198-4B0C-AF69-5E836470E5EA}" dt="2023-08-25T22:18:13.617" v="238"/>
        <pc:sldMkLst>
          <pc:docMk/>
          <pc:sldMk cId="3173737429" sldId="266"/>
        </pc:sldMkLst>
        <pc:spChg chg="mod">
          <ac:chgData name="Sergio Rodrigues" userId="7b8eb8dad490a0cc" providerId="LiveId" clId="{77DC3275-F198-4B0C-AF69-5E836470E5EA}" dt="2023-08-25T22:05:21.080" v="191" actId="2711"/>
          <ac:spMkLst>
            <pc:docMk/>
            <pc:sldMk cId="3173737429" sldId="266"/>
            <ac:spMk id="2" creationId="{2616CA3A-CBD9-FBB3-9174-084172E90256}"/>
          </ac:spMkLst>
        </pc:spChg>
        <pc:spChg chg="mod">
          <ac:chgData name="Sergio Rodrigues" userId="7b8eb8dad490a0cc" providerId="LiveId" clId="{77DC3275-F198-4B0C-AF69-5E836470E5EA}" dt="2023-08-25T22:07:22.069" v="211" actId="255"/>
          <ac:spMkLst>
            <pc:docMk/>
            <pc:sldMk cId="3173737429" sldId="266"/>
            <ac:spMk id="8" creationId="{9737E653-7AD5-6E5C-8DCD-CE92796A367C}"/>
          </ac:spMkLst>
        </pc:spChg>
        <pc:spChg chg="add">
          <ac:chgData name="Sergio Rodrigues" userId="7b8eb8dad490a0cc" providerId="LiveId" clId="{77DC3275-F198-4B0C-AF69-5E836470E5EA}" dt="2023-08-25T22:05:06.010" v="188" actId="26606"/>
          <ac:spMkLst>
            <pc:docMk/>
            <pc:sldMk cId="3173737429" sldId="266"/>
            <ac:spMk id="13" creationId="{D2854001-B4AF-4E18-9D2E-33E37F97A82D}"/>
          </ac:spMkLst>
        </pc:spChg>
        <pc:spChg chg="add">
          <ac:chgData name="Sergio Rodrigues" userId="7b8eb8dad490a0cc" providerId="LiveId" clId="{77DC3275-F198-4B0C-AF69-5E836470E5EA}" dt="2023-08-25T22:05:06.010" v="188" actId="26606"/>
          <ac:spMkLst>
            <pc:docMk/>
            <pc:sldMk cId="3173737429" sldId="266"/>
            <ac:spMk id="15" creationId="{8AEA628B-C8FF-4D0B-B111-F101F580B15D}"/>
          </ac:spMkLst>
        </pc:spChg>
        <pc:spChg chg="add">
          <ac:chgData name="Sergio Rodrigues" userId="7b8eb8dad490a0cc" providerId="LiveId" clId="{77DC3275-F198-4B0C-AF69-5E836470E5EA}" dt="2023-08-25T22:05:06.010" v="188" actId="26606"/>
          <ac:spMkLst>
            <pc:docMk/>
            <pc:sldMk cId="3173737429" sldId="266"/>
            <ac:spMk id="17" creationId="{42663BD0-064C-40FC-A331-F49FCA9536AA}"/>
          </ac:spMkLst>
        </pc:spChg>
        <pc:spChg chg="del">
          <ac:chgData name="Sergio Rodrigues" userId="7b8eb8dad490a0cc" providerId="LiveId" clId="{77DC3275-F198-4B0C-AF69-5E836470E5EA}" dt="2023-08-25T22:01:20.257" v="185"/>
          <ac:spMkLst>
            <pc:docMk/>
            <pc:sldMk cId="3173737429" sldId="266"/>
            <ac:spMk id="30" creationId="{08C9B587-E65E-4B52-B37C-ABEBB6E87928}"/>
          </ac:spMkLst>
        </pc:spChg>
        <pc:spChg chg="del">
          <ac:chgData name="Sergio Rodrigues" userId="7b8eb8dad490a0cc" providerId="LiveId" clId="{77DC3275-F198-4B0C-AF69-5E836470E5EA}" dt="2023-08-25T22:01:20.257" v="185"/>
          <ac:spMkLst>
            <pc:docMk/>
            <pc:sldMk cId="3173737429" sldId="266"/>
            <ac:spMk id="31" creationId="{68AF5748-FED8-45BA-8631-26D1D10F3246}"/>
          </ac:spMkLst>
        </pc:spChg>
        <pc:spChg chg="del">
          <ac:chgData name="Sergio Rodrigues" userId="7b8eb8dad490a0cc" providerId="LiveId" clId="{77DC3275-F198-4B0C-AF69-5E836470E5EA}" dt="2023-08-25T22:01:20.257" v="185"/>
          <ac:spMkLst>
            <pc:docMk/>
            <pc:sldMk cId="3173737429" sldId="266"/>
            <ac:spMk id="32" creationId="{AF2F604E-43BE-4DC3-B983-E071523364F8}"/>
          </ac:spMkLst>
        </pc:spChg>
        <pc:picChg chg="mod ord">
          <ac:chgData name="Sergio Rodrigues" userId="7b8eb8dad490a0cc" providerId="LiveId" clId="{77DC3275-F198-4B0C-AF69-5E836470E5EA}" dt="2023-08-25T22:05:45.222" v="193" actId="1582"/>
          <ac:picMkLst>
            <pc:docMk/>
            <pc:sldMk cId="3173737429" sldId="266"/>
            <ac:picMk id="7" creationId="{FABAF330-2B47-3C10-CCEE-9263B3D250A6}"/>
          </ac:picMkLst>
        </pc:picChg>
      </pc:sldChg>
      <pc:sldChg chg="addSp delSp modSp add mod setBg delDesignElem">
        <pc:chgData name="Sergio Rodrigues" userId="7b8eb8dad490a0cc" providerId="LiveId" clId="{77DC3275-F198-4B0C-AF69-5E836470E5EA}" dt="2023-08-25T22:37:21.057" v="464" actId="1076"/>
        <pc:sldMkLst>
          <pc:docMk/>
          <pc:sldMk cId="147560858" sldId="267"/>
        </pc:sldMkLst>
        <pc:spChg chg="mod">
          <ac:chgData name="Sergio Rodrigues" userId="7b8eb8dad490a0cc" providerId="LiveId" clId="{77DC3275-F198-4B0C-AF69-5E836470E5EA}" dt="2023-08-25T22:37:13.181" v="463" actId="1076"/>
          <ac:spMkLst>
            <pc:docMk/>
            <pc:sldMk cId="147560858" sldId="267"/>
            <ac:spMk id="2" creationId="{2616CA3A-CBD9-FBB3-9174-084172E90256}"/>
          </ac:spMkLst>
        </pc:spChg>
        <pc:spChg chg="del mod">
          <ac:chgData name="Sergio Rodrigues" userId="7b8eb8dad490a0cc" providerId="LiveId" clId="{77DC3275-F198-4B0C-AF69-5E836470E5EA}" dt="2023-08-25T22:31:58.329" v="435"/>
          <ac:spMkLst>
            <pc:docMk/>
            <pc:sldMk cId="147560858" sldId="267"/>
            <ac:spMk id="8" creationId="{9737E653-7AD5-6E5C-8DCD-CE92796A367C}"/>
          </ac:spMkLst>
        </pc:spChg>
        <pc:spChg chg="add del">
          <ac:chgData name="Sergio Rodrigues" userId="7b8eb8dad490a0cc" providerId="LiveId" clId="{77DC3275-F198-4B0C-AF69-5E836470E5EA}" dt="2023-08-25T22:36:26.137" v="453" actId="26606"/>
          <ac:spMkLst>
            <pc:docMk/>
            <pc:sldMk cId="147560858" sldId="267"/>
            <ac:spMk id="12" creationId="{031EA4A4-5D79-4817-B146-24029A2F3CC7}"/>
          </ac:spMkLst>
        </pc:spChg>
        <pc:spChg chg="add del">
          <ac:chgData name="Sergio Rodrigues" userId="7b8eb8dad490a0cc" providerId="LiveId" clId="{77DC3275-F198-4B0C-AF69-5E836470E5EA}" dt="2023-08-25T22:36:26.137" v="453" actId="26606"/>
          <ac:spMkLst>
            <pc:docMk/>
            <pc:sldMk cId="147560858" sldId="267"/>
            <ac:spMk id="14" creationId="{AF2F604E-43BE-4DC3-B983-E071523364F8}"/>
          </ac:spMkLst>
        </pc:spChg>
        <pc:spChg chg="add del">
          <ac:chgData name="Sergio Rodrigues" userId="7b8eb8dad490a0cc" providerId="LiveId" clId="{77DC3275-F198-4B0C-AF69-5E836470E5EA}" dt="2023-08-25T22:36:26.137" v="453" actId="26606"/>
          <ac:spMkLst>
            <pc:docMk/>
            <pc:sldMk cId="147560858" sldId="267"/>
            <ac:spMk id="16" creationId="{08C9B587-E65E-4B52-B37C-ABEBB6E87928}"/>
          </ac:spMkLst>
        </pc:spChg>
        <pc:spChg chg="add">
          <ac:chgData name="Sergio Rodrigues" userId="7b8eb8dad490a0cc" providerId="LiveId" clId="{77DC3275-F198-4B0C-AF69-5E836470E5EA}" dt="2023-08-25T22:36:26.137" v="453" actId="26606"/>
          <ac:spMkLst>
            <pc:docMk/>
            <pc:sldMk cId="147560858" sldId="267"/>
            <ac:spMk id="21" creationId="{68AF5748-FED8-45BA-8631-26D1D10F3246}"/>
          </ac:spMkLst>
        </pc:spChg>
        <pc:spChg chg="add">
          <ac:chgData name="Sergio Rodrigues" userId="7b8eb8dad490a0cc" providerId="LiveId" clId="{77DC3275-F198-4B0C-AF69-5E836470E5EA}" dt="2023-08-25T22:36:26.137" v="453" actId="26606"/>
          <ac:spMkLst>
            <pc:docMk/>
            <pc:sldMk cId="147560858" sldId="267"/>
            <ac:spMk id="23" creationId="{AF2F604E-43BE-4DC3-B983-E071523364F8}"/>
          </ac:spMkLst>
        </pc:spChg>
        <pc:spChg chg="add">
          <ac:chgData name="Sergio Rodrigues" userId="7b8eb8dad490a0cc" providerId="LiveId" clId="{77DC3275-F198-4B0C-AF69-5E836470E5EA}" dt="2023-08-25T22:36:26.137" v="453" actId="26606"/>
          <ac:spMkLst>
            <pc:docMk/>
            <pc:sldMk cId="147560858" sldId="267"/>
            <ac:spMk id="25" creationId="{08C9B587-E65E-4B52-B37C-ABEBB6E87928}"/>
          </ac:spMkLst>
        </pc:spChg>
        <pc:spChg chg="del">
          <ac:chgData name="Sergio Rodrigues" userId="7b8eb8dad490a0cc" providerId="LiveId" clId="{77DC3275-F198-4B0C-AF69-5E836470E5EA}" dt="2023-08-25T22:15:19.644" v="235"/>
          <ac:spMkLst>
            <pc:docMk/>
            <pc:sldMk cId="147560858" sldId="267"/>
            <ac:spMk id="30" creationId="{08C9B587-E65E-4B52-B37C-ABEBB6E87928}"/>
          </ac:spMkLst>
        </pc:spChg>
        <pc:spChg chg="del">
          <ac:chgData name="Sergio Rodrigues" userId="7b8eb8dad490a0cc" providerId="LiveId" clId="{77DC3275-F198-4B0C-AF69-5E836470E5EA}" dt="2023-08-25T22:15:19.644" v="235"/>
          <ac:spMkLst>
            <pc:docMk/>
            <pc:sldMk cId="147560858" sldId="267"/>
            <ac:spMk id="31" creationId="{68AF5748-FED8-45BA-8631-26D1D10F3246}"/>
          </ac:spMkLst>
        </pc:spChg>
        <pc:spChg chg="del">
          <ac:chgData name="Sergio Rodrigues" userId="7b8eb8dad490a0cc" providerId="LiveId" clId="{77DC3275-F198-4B0C-AF69-5E836470E5EA}" dt="2023-08-25T22:15:19.644" v="235"/>
          <ac:spMkLst>
            <pc:docMk/>
            <pc:sldMk cId="147560858" sldId="267"/>
            <ac:spMk id="32" creationId="{AF2F604E-43BE-4DC3-B983-E071523364F8}"/>
          </ac:spMkLst>
        </pc:spChg>
        <pc:picChg chg="add mod">
          <ac:chgData name="Sergio Rodrigues" userId="7b8eb8dad490a0cc" providerId="LiveId" clId="{77DC3275-F198-4B0C-AF69-5E836470E5EA}" dt="2023-08-25T22:37:21.057" v="464" actId="1076"/>
          <ac:picMkLst>
            <pc:docMk/>
            <pc:sldMk cId="147560858" sldId="267"/>
            <ac:picMk id="4" creationId="{E11C4AB5-E024-688E-E9BF-B338B0DA1950}"/>
          </ac:picMkLst>
        </pc:picChg>
        <pc:picChg chg="del mod">
          <ac:chgData name="Sergio Rodrigues" userId="7b8eb8dad490a0cc" providerId="LiveId" clId="{77DC3275-F198-4B0C-AF69-5E836470E5EA}" dt="2023-08-25T22:36:05.286" v="446" actId="478"/>
          <ac:picMkLst>
            <pc:docMk/>
            <pc:sldMk cId="147560858" sldId="267"/>
            <ac:picMk id="7" creationId="{FABAF330-2B47-3C10-CCEE-9263B3D250A6}"/>
          </ac:picMkLst>
        </pc:picChg>
      </pc:sldChg>
      <pc:sldChg chg="addSp delSp modSp new mod setBg">
        <pc:chgData name="Sergio Rodrigues" userId="7b8eb8dad490a0cc" providerId="LiveId" clId="{77DC3275-F198-4B0C-AF69-5E836470E5EA}" dt="2023-08-25T22:30:58.647" v="417" actId="27636"/>
        <pc:sldMkLst>
          <pc:docMk/>
          <pc:sldMk cId="102946939" sldId="268"/>
        </pc:sldMkLst>
        <pc:spChg chg="mod">
          <ac:chgData name="Sergio Rodrigues" userId="7b8eb8dad490a0cc" providerId="LiveId" clId="{77DC3275-F198-4B0C-AF69-5E836470E5EA}" dt="2023-08-25T22:30:52.680" v="413" actId="26606"/>
          <ac:spMkLst>
            <pc:docMk/>
            <pc:sldMk cId="102946939" sldId="268"/>
            <ac:spMk id="2" creationId="{E81CD970-7C8E-10E2-2560-D2B642ACDEAB}"/>
          </ac:spMkLst>
        </pc:spChg>
        <pc:spChg chg="add del mod">
          <ac:chgData name="Sergio Rodrigues" userId="7b8eb8dad490a0cc" providerId="LiveId" clId="{77DC3275-F198-4B0C-AF69-5E836470E5EA}" dt="2023-08-25T22:30:58.647" v="417" actId="27636"/>
          <ac:spMkLst>
            <pc:docMk/>
            <pc:sldMk cId="102946939" sldId="268"/>
            <ac:spMk id="3" creationId="{927917BF-CBE7-A6E0-E46A-7AC68B8D3255}"/>
          </ac:spMkLst>
        </pc:spChg>
        <pc:spChg chg="add del">
          <ac:chgData name="Sergio Rodrigues" userId="7b8eb8dad490a0cc" providerId="LiveId" clId="{77DC3275-F198-4B0C-AF69-5E836470E5EA}" dt="2023-08-25T22:30:52.680" v="413" actId="26606"/>
          <ac:spMkLst>
            <pc:docMk/>
            <pc:sldMk cId="102946939" sldId="268"/>
            <ac:spMk id="8" creationId="{DAF1966E-FD40-4A4A-B61B-C4DF7FA05F06}"/>
          </ac:spMkLst>
        </pc:spChg>
        <pc:spChg chg="add del">
          <ac:chgData name="Sergio Rodrigues" userId="7b8eb8dad490a0cc" providerId="LiveId" clId="{77DC3275-F198-4B0C-AF69-5E836470E5EA}" dt="2023-08-25T22:30:52.680" v="413" actId="26606"/>
          <ac:spMkLst>
            <pc:docMk/>
            <pc:sldMk cId="102946939" sldId="268"/>
            <ac:spMk id="10" creationId="{047BFA19-D45E-416B-A404-7AF2F3F27017}"/>
          </ac:spMkLst>
        </pc:spChg>
        <pc:spChg chg="add del">
          <ac:chgData name="Sergio Rodrigues" userId="7b8eb8dad490a0cc" providerId="LiveId" clId="{77DC3275-F198-4B0C-AF69-5E836470E5EA}" dt="2023-08-25T22:30:52.680" v="413" actId="26606"/>
          <ac:spMkLst>
            <pc:docMk/>
            <pc:sldMk cId="102946939" sldId="268"/>
            <ac:spMk id="12" creationId="{8E0105E7-23DB-4CF2-8258-FF47C7620F6E}"/>
          </ac:spMkLst>
        </pc:spChg>
        <pc:spChg chg="add del">
          <ac:chgData name="Sergio Rodrigues" userId="7b8eb8dad490a0cc" providerId="LiveId" clId="{77DC3275-F198-4B0C-AF69-5E836470E5EA}" dt="2023-08-25T22:30:52.680" v="413" actId="26606"/>
          <ac:spMkLst>
            <pc:docMk/>
            <pc:sldMk cId="102946939" sldId="268"/>
            <ac:spMk id="14" creationId="{074B4F7D-14B2-478B-8BF5-01E4E0C5D263}"/>
          </ac:spMkLst>
        </pc:spChg>
        <pc:spChg chg="add del">
          <ac:chgData name="Sergio Rodrigues" userId="7b8eb8dad490a0cc" providerId="LiveId" clId="{77DC3275-F198-4B0C-AF69-5E836470E5EA}" dt="2023-08-25T22:30:12.433" v="372" actId="26606"/>
          <ac:spMkLst>
            <pc:docMk/>
            <pc:sldMk cId="102946939" sldId="268"/>
            <ac:spMk id="19" creationId="{2029D5AD-8348-4446-B191-6A9B6FE03F21}"/>
          </ac:spMkLst>
        </pc:spChg>
        <pc:spChg chg="add del">
          <ac:chgData name="Sergio Rodrigues" userId="7b8eb8dad490a0cc" providerId="LiveId" clId="{77DC3275-F198-4B0C-AF69-5E836470E5EA}" dt="2023-08-25T22:30:50.506" v="408" actId="26606"/>
          <ac:spMkLst>
            <pc:docMk/>
            <pc:sldMk cId="102946939" sldId="268"/>
            <ac:spMk id="20" creationId="{9F7D5CDA-D291-4307-BF55-1381FED29634}"/>
          </ac:spMkLst>
        </pc:spChg>
        <pc:spChg chg="add del">
          <ac:chgData name="Sergio Rodrigues" userId="7b8eb8dad490a0cc" providerId="LiveId" clId="{77DC3275-F198-4B0C-AF69-5E836470E5EA}" dt="2023-08-25T22:30:12.433" v="372" actId="26606"/>
          <ac:spMkLst>
            <pc:docMk/>
            <pc:sldMk cId="102946939" sldId="268"/>
            <ac:spMk id="21" creationId="{A3F395A2-2B64-4749-BD93-2F159C7E1FB5}"/>
          </ac:spMkLst>
        </pc:spChg>
        <pc:spChg chg="add del">
          <ac:chgData name="Sergio Rodrigues" userId="7b8eb8dad490a0cc" providerId="LiveId" clId="{77DC3275-F198-4B0C-AF69-5E836470E5EA}" dt="2023-08-25T22:30:12.433" v="372" actId="26606"/>
          <ac:spMkLst>
            <pc:docMk/>
            <pc:sldMk cId="102946939" sldId="268"/>
            <ac:spMk id="23" creationId="{5CF0135B-EAB8-4CA0-896C-2D897ECD28BC}"/>
          </ac:spMkLst>
        </pc:spChg>
        <pc:spChg chg="add del">
          <ac:chgData name="Sergio Rodrigues" userId="7b8eb8dad490a0cc" providerId="LiveId" clId="{77DC3275-F198-4B0C-AF69-5E836470E5EA}" dt="2023-08-25T22:30:12.433" v="372" actId="26606"/>
          <ac:spMkLst>
            <pc:docMk/>
            <pc:sldMk cId="102946939" sldId="268"/>
            <ac:spMk id="25" creationId="{92C3387C-D24F-4737-8A37-1DC5CFF09CFA}"/>
          </ac:spMkLst>
        </pc:spChg>
        <pc:spChg chg="add del">
          <ac:chgData name="Sergio Rodrigues" userId="7b8eb8dad490a0cc" providerId="LiveId" clId="{77DC3275-F198-4B0C-AF69-5E836470E5EA}" dt="2023-08-25T22:30:42.139" v="400" actId="26606"/>
          <ac:spMkLst>
            <pc:docMk/>
            <pc:sldMk cId="102946939" sldId="268"/>
            <ac:spMk id="26" creationId="{B50AB553-2A96-4A92-96F2-93548E096954}"/>
          </ac:spMkLst>
        </pc:spChg>
        <pc:spChg chg="add del">
          <ac:chgData name="Sergio Rodrigues" userId="7b8eb8dad490a0cc" providerId="LiveId" clId="{77DC3275-F198-4B0C-AF69-5E836470E5EA}" dt="2023-08-25T22:30:13.157" v="374" actId="26606"/>
          <ac:spMkLst>
            <pc:docMk/>
            <pc:sldMk cId="102946939" sldId="268"/>
            <ac:spMk id="27" creationId="{DAF1966E-FD40-4A4A-B61B-C4DF7FA05F06}"/>
          </ac:spMkLst>
        </pc:spChg>
        <pc:spChg chg="add del">
          <ac:chgData name="Sergio Rodrigues" userId="7b8eb8dad490a0cc" providerId="LiveId" clId="{77DC3275-F198-4B0C-AF69-5E836470E5EA}" dt="2023-08-25T22:30:13.157" v="374" actId="26606"/>
          <ac:spMkLst>
            <pc:docMk/>
            <pc:sldMk cId="102946939" sldId="268"/>
            <ac:spMk id="28" creationId="{047BFA19-D45E-416B-A404-7AF2F3F27017}"/>
          </ac:spMkLst>
        </pc:spChg>
        <pc:spChg chg="add del">
          <ac:chgData name="Sergio Rodrigues" userId="7b8eb8dad490a0cc" providerId="LiveId" clId="{77DC3275-F198-4B0C-AF69-5E836470E5EA}" dt="2023-08-25T22:30:13.157" v="374" actId="26606"/>
          <ac:spMkLst>
            <pc:docMk/>
            <pc:sldMk cId="102946939" sldId="268"/>
            <ac:spMk id="29" creationId="{8E0105E7-23DB-4CF2-8258-FF47C7620F6E}"/>
          </ac:spMkLst>
        </pc:spChg>
        <pc:spChg chg="add del">
          <ac:chgData name="Sergio Rodrigues" userId="7b8eb8dad490a0cc" providerId="LiveId" clId="{77DC3275-F198-4B0C-AF69-5E836470E5EA}" dt="2023-08-25T22:30:13.157" v="374" actId="26606"/>
          <ac:spMkLst>
            <pc:docMk/>
            <pc:sldMk cId="102946939" sldId="268"/>
            <ac:spMk id="30" creationId="{074B4F7D-14B2-478B-8BF5-01E4E0C5D263}"/>
          </ac:spMkLst>
        </pc:spChg>
        <pc:spChg chg="add del">
          <ac:chgData name="Sergio Rodrigues" userId="7b8eb8dad490a0cc" providerId="LiveId" clId="{77DC3275-F198-4B0C-AF69-5E836470E5EA}" dt="2023-08-25T22:30:48.570" v="402" actId="26606"/>
          <ac:spMkLst>
            <pc:docMk/>
            <pc:sldMk cId="102946939" sldId="268"/>
            <ac:spMk id="31" creationId="{5D7F64A8-D625-4F61-A290-B499BB62ACFF}"/>
          </ac:spMkLst>
        </pc:spChg>
        <pc:spChg chg="add del">
          <ac:chgData name="Sergio Rodrigues" userId="7b8eb8dad490a0cc" providerId="LiveId" clId="{77DC3275-F198-4B0C-AF69-5E836470E5EA}" dt="2023-08-25T22:30:13.774" v="376" actId="26606"/>
          <ac:spMkLst>
            <pc:docMk/>
            <pc:sldMk cId="102946939" sldId="268"/>
            <ac:spMk id="32" creationId="{2029D5AD-8348-4446-B191-6A9B6FE03F21}"/>
          </ac:spMkLst>
        </pc:spChg>
        <pc:spChg chg="add del">
          <ac:chgData name="Sergio Rodrigues" userId="7b8eb8dad490a0cc" providerId="LiveId" clId="{77DC3275-F198-4B0C-AF69-5E836470E5EA}" dt="2023-08-25T22:30:13.774" v="376" actId="26606"/>
          <ac:spMkLst>
            <pc:docMk/>
            <pc:sldMk cId="102946939" sldId="268"/>
            <ac:spMk id="33" creationId="{A3F395A2-2B64-4749-BD93-2F159C7E1FB5}"/>
          </ac:spMkLst>
        </pc:spChg>
        <pc:spChg chg="add del">
          <ac:chgData name="Sergio Rodrigues" userId="7b8eb8dad490a0cc" providerId="LiveId" clId="{77DC3275-F198-4B0C-AF69-5E836470E5EA}" dt="2023-08-25T22:30:13.774" v="376" actId="26606"/>
          <ac:spMkLst>
            <pc:docMk/>
            <pc:sldMk cId="102946939" sldId="268"/>
            <ac:spMk id="34" creationId="{5CF0135B-EAB8-4CA0-896C-2D897ECD28BC}"/>
          </ac:spMkLst>
        </pc:spChg>
        <pc:spChg chg="add del">
          <ac:chgData name="Sergio Rodrigues" userId="7b8eb8dad490a0cc" providerId="LiveId" clId="{77DC3275-F198-4B0C-AF69-5E836470E5EA}" dt="2023-08-25T22:30:13.774" v="376" actId="26606"/>
          <ac:spMkLst>
            <pc:docMk/>
            <pc:sldMk cId="102946939" sldId="268"/>
            <ac:spMk id="35" creationId="{92C3387C-D24F-4737-8A37-1DC5CFF09CFA}"/>
          </ac:spMkLst>
        </pc:spChg>
        <pc:spChg chg="add del">
          <ac:chgData name="Sergio Rodrigues" userId="7b8eb8dad490a0cc" providerId="LiveId" clId="{77DC3275-F198-4B0C-AF69-5E836470E5EA}" dt="2023-08-25T22:30:14.206" v="378" actId="26606"/>
          <ac:spMkLst>
            <pc:docMk/>
            <pc:sldMk cId="102946939" sldId="268"/>
            <ac:spMk id="37" creationId="{DAF1966E-FD40-4A4A-B61B-C4DF7FA05F06}"/>
          </ac:spMkLst>
        </pc:spChg>
        <pc:spChg chg="add del">
          <ac:chgData name="Sergio Rodrigues" userId="7b8eb8dad490a0cc" providerId="LiveId" clId="{77DC3275-F198-4B0C-AF69-5E836470E5EA}" dt="2023-08-25T22:30:14.206" v="378" actId="26606"/>
          <ac:spMkLst>
            <pc:docMk/>
            <pc:sldMk cId="102946939" sldId="268"/>
            <ac:spMk id="38" creationId="{047BFA19-D45E-416B-A404-7AF2F3F27017}"/>
          </ac:spMkLst>
        </pc:spChg>
        <pc:spChg chg="add del">
          <ac:chgData name="Sergio Rodrigues" userId="7b8eb8dad490a0cc" providerId="LiveId" clId="{77DC3275-F198-4B0C-AF69-5E836470E5EA}" dt="2023-08-25T22:30:14.206" v="378" actId="26606"/>
          <ac:spMkLst>
            <pc:docMk/>
            <pc:sldMk cId="102946939" sldId="268"/>
            <ac:spMk id="39" creationId="{8E0105E7-23DB-4CF2-8258-FF47C7620F6E}"/>
          </ac:spMkLst>
        </pc:spChg>
        <pc:spChg chg="add del">
          <ac:chgData name="Sergio Rodrigues" userId="7b8eb8dad490a0cc" providerId="LiveId" clId="{77DC3275-F198-4B0C-AF69-5E836470E5EA}" dt="2023-08-25T22:30:14.206" v="378" actId="26606"/>
          <ac:spMkLst>
            <pc:docMk/>
            <pc:sldMk cId="102946939" sldId="268"/>
            <ac:spMk id="40" creationId="{074B4F7D-14B2-478B-8BF5-01E4E0C5D263}"/>
          </ac:spMkLst>
        </pc:spChg>
        <pc:spChg chg="add del">
          <ac:chgData name="Sergio Rodrigues" userId="7b8eb8dad490a0cc" providerId="LiveId" clId="{77DC3275-F198-4B0C-AF69-5E836470E5EA}" dt="2023-08-25T22:30:48.570" v="402" actId="26606"/>
          <ac:spMkLst>
            <pc:docMk/>
            <pc:sldMk cId="102946939" sldId="268"/>
            <ac:spMk id="41" creationId="{927917BF-CBE7-A6E0-E46A-7AC68B8D3255}"/>
          </ac:spMkLst>
        </pc:spChg>
        <pc:spChg chg="add del">
          <ac:chgData name="Sergio Rodrigues" userId="7b8eb8dad490a0cc" providerId="LiveId" clId="{77DC3275-F198-4B0C-AF69-5E836470E5EA}" dt="2023-08-25T22:30:14.861" v="380" actId="26606"/>
          <ac:spMkLst>
            <pc:docMk/>
            <pc:sldMk cId="102946939" sldId="268"/>
            <ac:spMk id="42" creationId="{2029D5AD-8348-4446-B191-6A9B6FE03F21}"/>
          </ac:spMkLst>
        </pc:spChg>
        <pc:spChg chg="add del">
          <ac:chgData name="Sergio Rodrigues" userId="7b8eb8dad490a0cc" providerId="LiveId" clId="{77DC3275-F198-4B0C-AF69-5E836470E5EA}" dt="2023-08-25T22:30:14.861" v="380" actId="26606"/>
          <ac:spMkLst>
            <pc:docMk/>
            <pc:sldMk cId="102946939" sldId="268"/>
            <ac:spMk id="43" creationId="{A3F395A2-2B64-4749-BD93-2F159C7E1FB5}"/>
          </ac:spMkLst>
        </pc:spChg>
        <pc:spChg chg="add del">
          <ac:chgData name="Sergio Rodrigues" userId="7b8eb8dad490a0cc" providerId="LiveId" clId="{77DC3275-F198-4B0C-AF69-5E836470E5EA}" dt="2023-08-25T22:30:14.861" v="380" actId="26606"/>
          <ac:spMkLst>
            <pc:docMk/>
            <pc:sldMk cId="102946939" sldId="268"/>
            <ac:spMk id="44" creationId="{5CF0135B-EAB8-4CA0-896C-2D897ECD28BC}"/>
          </ac:spMkLst>
        </pc:spChg>
        <pc:spChg chg="add del">
          <ac:chgData name="Sergio Rodrigues" userId="7b8eb8dad490a0cc" providerId="LiveId" clId="{77DC3275-F198-4B0C-AF69-5E836470E5EA}" dt="2023-08-25T22:30:14.861" v="380" actId="26606"/>
          <ac:spMkLst>
            <pc:docMk/>
            <pc:sldMk cId="102946939" sldId="268"/>
            <ac:spMk id="45" creationId="{92C3387C-D24F-4737-8A37-1DC5CFF09CFA}"/>
          </ac:spMkLst>
        </pc:spChg>
        <pc:spChg chg="add del">
          <ac:chgData name="Sergio Rodrigues" userId="7b8eb8dad490a0cc" providerId="LiveId" clId="{77DC3275-F198-4B0C-AF69-5E836470E5EA}" dt="2023-08-25T22:30:15.261" v="382" actId="26606"/>
          <ac:spMkLst>
            <pc:docMk/>
            <pc:sldMk cId="102946939" sldId="268"/>
            <ac:spMk id="47" creationId="{DAF1966E-FD40-4A4A-B61B-C4DF7FA05F06}"/>
          </ac:spMkLst>
        </pc:spChg>
        <pc:spChg chg="add del">
          <ac:chgData name="Sergio Rodrigues" userId="7b8eb8dad490a0cc" providerId="LiveId" clId="{77DC3275-F198-4B0C-AF69-5E836470E5EA}" dt="2023-08-25T22:30:15.261" v="382" actId="26606"/>
          <ac:spMkLst>
            <pc:docMk/>
            <pc:sldMk cId="102946939" sldId="268"/>
            <ac:spMk id="48" creationId="{047BFA19-D45E-416B-A404-7AF2F3F27017}"/>
          </ac:spMkLst>
        </pc:spChg>
        <pc:spChg chg="add del">
          <ac:chgData name="Sergio Rodrigues" userId="7b8eb8dad490a0cc" providerId="LiveId" clId="{77DC3275-F198-4B0C-AF69-5E836470E5EA}" dt="2023-08-25T22:30:15.261" v="382" actId="26606"/>
          <ac:spMkLst>
            <pc:docMk/>
            <pc:sldMk cId="102946939" sldId="268"/>
            <ac:spMk id="49" creationId="{8E0105E7-23DB-4CF2-8258-FF47C7620F6E}"/>
          </ac:spMkLst>
        </pc:spChg>
        <pc:spChg chg="add del">
          <ac:chgData name="Sergio Rodrigues" userId="7b8eb8dad490a0cc" providerId="LiveId" clId="{77DC3275-F198-4B0C-AF69-5E836470E5EA}" dt="2023-08-25T22:30:15.261" v="382" actId="26606"/>
          <ac:spMkLst>
            <pc:docMk/>
            <pc:sldMk cId="102946939" sldId="268"/>
            <ac:spMk id="50" creationId="{074B4F7D-14B2-478B-8BF5-01E4E0C5D263}"/>
          </ac:spMkLst>
        </pc:spChg>
        <pc:spChg chg="add del">
          <ac:chgData name="Sergio Rodrigues" userId="7b8eb8dad490a0cc" providerId="LiveId" clId="{77DC3275-F198-4B0C-AF69-5E836470E5EA}" dt="2023-08-25T22:30:15.778" v="384" actId="26606"/>
          <ac:spMkLst>
            <pc:docMk/>
            <pc:sldMk cId="102946939" sldId="268"/>
            <ac:spMk id="52" creationId="{2029D5AD-8348-4446-B191-6A9B6FE03F21}"/>
          </ac:spMkLst>
        </pc:spChg>
        <pc:spChg chg="add del">
          <ac:chgData name="Sergio Rodrigues" userId="7b8eb8dad490a0cc" providerId="LiveId" clId="{77DC3275-F198-4B0C-AF69-5E836470E5EA}" dt="2023-08-25T22:30:15.778" v="384" actId="26606"/>
          <ac:spMkLst>
            <pc:docMk/>
            <pc:sldMk cId="102946939" sldId="268"/>
            <ac:spMk id="53" creationId="{A3F395A2-2B64-4749-BD93-2F159C7E1FB5}"/>
          </ac:spMkLst>
        </pc:spChg>
        <pc:spChg chg="add del">
          <ac:chgData name="Sergio Rodrigues" userId="7b8eb8dad490a0cc" providerId="LiveId" clId="{77DC3275-F198-4B0C-AF69-5E836470E5EA}" dt="2023-08-25T22:30:15.778" v="384" actId="26606"/>
          <ac:spMkLst>
            <pc:docMk/>
            <pc:sldMk cId="102946939" sldId="268"/>
            <ac:spMk id="54" creationId="{5CF0135B-EAB8-4CA0-896C-2D897ECD28BC}"/>
          </ac:spMkLst>
        </pc:spChg>
        <pc:spChg chg="add del">
          <ac:chgData name="Sergio Rodrigues" userId="7b8eb8dad490a0cc" providerId="LiveId" clId="{77DC3275-F198-4B0C-AF69-5E836470E5EA}" dt="2023-08-25T22:30:15.778" v="384" actId="26606"/>
          <ac:spMkLst>
            <pc:docMk/>
            <pc:sldMk cId="102946939" sldId="268"/>
            <ac:spMk id="55" creationId="{92C3387C-D24F-4737-8A37-1DC5CFF09CFA}"/>
          </ac:spMkLst>
        </pc:spChg>
        <pc:spChg chg="add del">
          <ac:chgData name="Sergio Rodrigues" userId="7b8eb8dad490a0cc" providerId="LiveId" clId="{77DC3275-F198-4B0C-AF69-5E836470E5EA}" dt="2023-08-25T22:30:16.549" v="386" actId="26606"/>
          <ac:spMkLst>
            <pc:docMk/>
            <pc:sldMk cId="102946939" sldId="268"/>
            <ac:spMk id="57" creationId="{DAF1966E-FD40-4A4A-B61B-C4DF7FA05F06}"/>
          </ac:spMkLst>
        </pc:spChg>
        <pc:spChg chg="add del">
          <ac:chgData name="Sergio Rodrigues" userId="7b8eb8dad490a0cc" providerId="LiveId" clId="{77DC3275-F198-4B0C-AF69-5E836470E5EA}" dt="2023-08-25T22:30:16.549" v="386" actId="26606"/>
          <ac:spMkLst>
            <pc:docMk/>
            <pc:sldMk cId="102946939" sldId="268"/>
            <ac:spMk id="58" creationId="{047BFA19-D45E-416B-A404-7AF2F3F27017}"/>
          </ac:spMkLst>
        </pc:spChg>
        <pc:spChg chg="add del">
          <ac:chgData name="Sergio Rodrigues" userId="7b8eb8dad490a0cc" providerId="LiveId" clId="{77DC3275-F198-4B0C-AF69-5E836470E5EA}" dt="2023-08-25T22:30:16.549" v="386" actId="26606"/>
          <ac:spMkLst>
            <pc:docMk/>
            <pc:sldMk cId="102946939" sldId="268"/>
            <ac:spMk id="59" creationId="{8E0105E7-23DB-4CF2-8258-FF47C7620F6E}"/>
          </ac:spMkLst>
        </pc:spChg>
        <pc:spChg chg="add del">
          <ac:chgData name="Sergio Rodrigues" userId="7b8eb8dad490a0cc" providerId="LiveId" clId="{77DC3275-F198-4B0C-AF69-5E836470E5EA}" dt="2023-08-25T22:30:16.549" v="386" actId="26606"/>
          <ac:spMkLst>
            <pc:docMk/>
            <pc:sldMk cId="102946939" sldId="268"/>
            <ac:spMk id="60" creationId="{074B4F7D-14B2-478B-8BF5-01E4E0C5D263}"/>
          </ac:spMkLst>
        </pc:spChg>
        <pc:spChg chg="add del">
          <ac:chgData name="Sergio Rodrigues" userId="7b8eb8dad490a0cc" providerId="LiveId" clId="{77DC3275-F198-4B0C-AF69-5E836470E5EA}" dt="2023-08-25T22:30:19.872" v="388" actId="26606"/>
          <ac:spMkLst>
            <pc:docMk/>
            <pc:sldMk cId="102946939" sldId="268"/>
            <ac:spMk id="62" creationId="{2029D5AD-8348-4446-B191-6A9B6FE03F21}"/>
          </ac:spMkLst>
        </pc:spChg>
        <pc:spChg chg="add del">
          <ac:chgData name="Sergio Rodrigues" userId="7b8eb8dad490a0cc" providerId="LiveId" clId="{77DC3275-F198-4B0C-AF69-5E836470E5EA}" dt="2023-08-25T22:30:19.872" v="388" actId="26606"/>
          <ac:spMkLst>
            <pc:docMk/>
            <pc:sldMk cId="102946939" sldId="268"/>
            <ac:spMk id="63" creationId="{A3F395A2-2B64-4749-BD93-2F159C7E1FB5}"/>
          </ac:spMkLst>
        </pc:spChg>
        <pc:spChg chg="add del">
          <ac:chgData name="Sergio Rodrigues" userId="7b8eb8dad490a0cc" providerId="LiveId" clId="{77DC3275-F198-4B0C-AF69-5E836470E5EA}" dt="2023-08-25T22:30:19.872" v="388" actId="26606"/>
          <ac:spMkLst>
            <pc:docMk/>
            <pc:sldMk cId="102946939" sldId="268"/>
            <ac:spMk id="64" creationId="{5CF0135B-EAB8-4CA0-896C-2D897ECD28BC}"/>
          </ac:spMkLst>
        </pc:spChg>
        <pc:spChg chg="add del">
          <ac:chgData name="Sergio Rodrigues" userId="7b8eb8dad490a0cc" providerId="LiveId" clId="{77DC3275-F198-4B0C-AF69-5E836470E5EA}" dt="2023-08-25T22:30:19.872" v="388" actId="26606"/>
          <ac:spMkLst>
            <pc:docMk/>
            <pc:sldMk cId="102946939" sldId="268"/>
            <ac:spMk id="65" creationId="{92C3387C-D24F-4737-8A37-1DC5CFF09CFA}"/>
          </ac:spMkLst>
        </pc:spChg>
        <pc:spChg chg="add del">
          <ac:chgData name="Sergio Rodrigues" userId="7b8eb8dad490a0cc" providerId="LiveId" clId="{77DC3275-F198-4B0C-AF69-5E836470E5EA}" dt="2023-08-25T22:30:20.235" v="390" actId="26606"/>
          <ac:spMkLst>
            <pc:docMk/>
            <pc:sldMk cId="102946939" sldId="268"/>
            <ac:spMk id="67" creationId="{DAF1966E-FD40-4A4A-B61B-C4DF7FA05F06}"/>
          </ac:spMkLst>
        </pc:spChg>
        <pc:spChg chg="add del">
          <ac:chgData name="Sergio Rodrigues" userId="7b8eb8dad490a0cc" providerId="LiveId" clId="{77DC3275-F198-4B0C-AF69-5E836470E5EA}" dt="2023-08-25T22:30:20.235" v="390" actId="26606"/>
          <ac:spMkLst>
            <pc:docMk/>
            <pc:sldMk cId="102946939" sldId="268"/>
            <ac:spMk id="68" creationId="{047BFA19-D45E-416B-A404-7AF2F3F27017}"/>
          </ac:spMkLst>
        </pc:spChg>
        <pc:spChg chg="add del">
          <ac:chgData name="Sergio Rodrigues" userId="7b8eb8dad490a0cc" providerId="LiveId" clId="{77DC3275-F198-4B0C-AF69-5E836470E5EA}" dt="2023-08-25T22:30:20.235" v="390" actId="26606"/>
          <ac:spMkLst>
            <pc:docMk/>
            <pc:sldMk cId="102946939" sldId="268"/>
            <ac:spMk id="69" creationId="{8E0105E7-23DB-4CF2-8258-FF47C7620F6E}"/>
          </ac:spMkLst>
        </pc:spChg>
        <pc:spChg chg="add del">
          <ac:chgData name="Sergio Rodrigues" userId="7b8eb8dad490a0cc" providerId="LiveId" clId="{77DC3275-F198-4B0C-AF69-5E836470E5EA}" dt="2023-08-25T22:30:20.235" v="390" actId="26606"/>
          <ac:spMkLst>
            <pc:docMk/>
            <pc:sldMk cId="102946939" sldId="268"/>
            <ac:spMk id="70" creationId="{074B4F7D-14B2-478B-8BF5-01E4E0C5D263}"/>
          </ac:spMkLst>
        </pc:spChg>
        <pc:spChg chg="add del">
          <ac:chgData name="Sergio Rodrigues" userId="7b8eb8dad490a0cc" providerId="LiveId" clId="{77DC3275-F198-4B0C-AF69-5E836470E5EA}" dt="2023-08-25T22:30:22.425" v="392" actId="26606"/>
          <ac:spMkLst>
            <pc:docMk/>
            <pc:sldMk cId="102946939" sldId="268"/>
            <ac:spMk id="72" creationId="{2029D5AD-8348-4446-B191-6A9B6FE03F21}"/>
          </ac:spMkLst>
        </pc:spChg>
        <pc:spChg chg="add del">
          <ac:chgData name="Sergio Rodrigues" userId="7b8eb8dad490a0cc" providerId="LiveId" clId="{77DC3275-F198-4B0C-AF69-5E836470E5EA}" dt="2023-08-25T22:30:22.425" v="392" actId="26606"/>
          <ac:spMkLst>
            <pc:docMk/>
            <pc:sldMk cId="102946939" sldId="268"/>
            <ac:spMk id="73" creationId="{A3F395A2-2B64-4749-BD93-2F159C7E1FB5}"/>
          </ac:spMkLst>
        </pc:spChg>
        <pc:spChg chg="add del">
          <ac:chgData name="Sergio Rodrigues" userId="7b8eb8dad490a0cc" providerId="LiveId" clId="{77DC3275-F198-4B0C-AF69-5E836470E5EA}" dt="2023-08-25T22:30:22.425" v="392" actId="26606"/>
          <ac:spMkLst>
            <pc:docMk/>
            <pc:sldMk cId="102946939" sldId="268"/>
            <ac:spMk id="74" creationId="{5CF0135B-EAB8-4CA0-896C-2D897ECD28BC}"/>
          </ac:spMkLst>
        </pc:spChg>
        <pc:spChg chg="add del">
          <ac:chgData name="Sergio Rodrigues" userId="7b8eb8dad490a0cc" providerId="LiveId" clId="{77DC3275-F198-4B0C-AF69-5E836470E5EA}" dt="2023-08-25T22:30:22.425" v="392" actId="26606"/>
          <ac:spMkLst>
            <pc:docMk/>
            <pc:sldMk cId="102946939" sldId="268"/>
            <ac:spMk id="75" creationId="{92C3387C-D24F-4737-8A37-1DC5CFF09CFA}"/>
          </ac:spMkLst>
        </pc:spChg>
        <pc:graphicFrameChg chg="add del">
          <ac:chgData name="Sergio Rodrigues" userId="7b8eb8dad490a0cc" providerId="LiveId" clId="{77DC3275-F198-4B0C-AF69-5E836470E5EA}" dt="2023-08-25T22:30:42.139" v="400" actId="26606"/>
          <ac:graphicFrameMkLst>
            <pc:docMk/>
            <pc:sldMk cId="102946939" sldId="268"/>
            <ac:graphicFrameMk id="22" creationId="{91F0F087-E13C-E6C1-E4EE-727C658C7DB4}"/>
          </ac:graphicFrameMkLst>
        </pc:graphicFrameChg>
        <pc:picChg chg="add del mod">
          <ac:chgData name="Sergio Rodrigues" userId="7b8eb8dad490a0cc" providerId="LiveId" clId="{77DC3275-F198-4B0C-AF69-5E836470E5EA}" dt="2023-08-25T22:30:50.506" v="408" actId="26606"/>
          <ac:picMkLst>
            <pc:docMk/>
            <pc:sldMk cId="102946939" sldId="268"/>
            <ac:picMk id="16" creationId="{C154389D-67A4-FADE-B52B-AC69CEB57CFA}"/>
          </ac:picMkLst>
        </pc:picChg>
        <pc:picChg chg="add del">
          <ac:chgData name="Sergio Rodrigues" userId="7b8eb8dad490a0cc" providerId="LiveId" clId="{77DC3275-F198-4B0C-AF69-5E836470E5EA}" dt="2023-08-25T22:30:42.139" v="400" actId="26606"/>
          <ac:picMkLst>
            <pc:docMk/>
            <pc:sldMk cId="102946939" sldId="268"/>
            <ac:picMk id="24" creationId="{EF86B03D-0D78-8E7B-13FC-4758EBBB46D9}"/>
          </ac:picMkLst>
        </pc:picChg>
        <pc:picChg chg="add del">
          <ac:chgData name="Sergio Rodrigues" userId="7b8eb8dad490a0cc" providerId="LiveId" clId="{77DC3275-F198-4B0C-AF69-5E836470E5EA}" dt="2023-08-25T22:30:48.570" v="402" actId="26606"/>
          <ac:picMkLst>
            <pc:docMk/>
            <pc:sldMk cId="102946939" sldId="268"/>
            <ac:picMk id="36" creationId="{4D7D6CDD-2956-16A9-C81E-5CD9A3CDC4F2}"/>
          </ac:picMkLst>
        </pc:picChg>
        <pc:picChg chg="add del">
          <ac:chgData name="Sergio Rodrigues" userId="7b8eb8dad490a0cc" providerId="LiveId" clId="{77DC3275-F198-4B0C-AF69-5E836470E5EA}" dt="2023-08-25T22:30:48.570" v="402" actId="26606"/>
          <ac:picMkLst>
            <pc:docMk/>
            <pc:sldMk cId="102946939" sldId="268"/>
            <ac:picMk id="46" creationId="{C653199D-41A0-46F5-B92E-0B9B352DC56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F081F8-F3D2-4F55-BF2D-8A1BCECB1088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162FF7-8BB4-43C0-9892-350295ECC81E}">
      <dgm:prSet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r>
            <a:rPr lang="pt-BR" sz="2400" dirty="0"/>
            <a:t>Só aceitar como verdade o que for evidente, claro e bem delimitado.</a:t>
          </a:r>
          <a:endParaRPr lang="en-US" sz="2400" dirty="0"/>
        </a:p>
      </dgm:t>
    </dgm:pt>
    <dgm:pt modelId="{C38FFEBF-5E39-47CB-AA94-F897C7BE9612}" type="parTrans" cxnId="{9A27E192-88F2-4DA4-AA57-DB89CB5CE102}">
      <dgm:prSet/>
      <dgm:spPr/>
      <dgm:t>
        <a:bodyPr/>
        <a:lstStyle/>
        <a:p>
          <a:endParaRPr lang="en-US"/>
        </a:p>
      </dgm:t>
    </dgm:pt>
    <dgm:pt modelId="{4F54C0D0-D429-4DB8-9325-8CE5CF72CEE3}" type="sibTrans" cxnId="{9A27E192-88F2-4DA4-AA57-DB89CB5CE102}">
      <dgm:prSet phldrT="01" phldr="0"/>
      <dgm:spPr/>
      <dgm:t>
        <a:bodyPr/>
        <a:lstStyle/>
        <a:p>
          <a:r>
            <a:rPr lang="en-US"/>
            <a:t>01</a:t>
          </a:r>
          <a:endParaRPr lang="en-US" dirty="0"/>
        </a:p>
      </dgm:t>
    </dgm:pt>
    <dgm:pt modelId="{EF1FF709-1037-4455-BA98-C464B643C9F1}">
      <dgm:prSet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r>
            <a:rPr lang="pt-BR" sz="2400" dirty="0"/>
            <a:t>Dividir as dificuldades para melhor resolvê-las.</a:t>
          </a:r>
          <a:endParaRPr lang="en-US" sz="2400" dirty="0"/>
        </a:p>
      </dgm:t>
    </dgm:pt>
    <dgm:pt modelId="{C716B917-15A6-4019-BC63-19B703060E30}" type="parTrans" cxnId="{275E2E3F-6C05-47BA-9DB4-925CCF41F425}">
      <dgm:prSet/>
      <dgm:spPr/>
      <dgm:t>
        <a:bodyPr/>
        <a:lstStyle/>
        <a:p>
          <a:endParaRPr lang="en-US"/>
        </a:p>
      </dgm:t>
    </dgm:pt>
    <dgm:pt modelId="{CACEA3F5-9D50-4BAA-A940-DAB17AB12238}" type="sibTrans" cxnId="{275E2E3F-6C05-47BA-9DB4-925CCF41F425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5E0D979D-4057-4810-AAB2-45F21F0918D8}">
      <dgm:prSet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r>
            <a:rPr lang="pt-BR" sz="2400" dirty="0"/>
            <a:t>Ir do mais simples ao mais complexo.</a:t>
          </a:r>
          <a:endParaRPr lang="en-US" sz="2400" dirty="0"/>
        </a:p>
      </dgm:t>
    </dgm:pt>
    <dgm:pt modelId="{5B0159FC-65B4-4CCB-9813-EBC5E389DDC5}" type="parTrans" cxnId="{441F8DDF-C800-44D7-8E47-83AABB8942CA}">
      <dgm:prSet/>
      <dgm:spPr/>
      <dgm:t>
        <a:bodyPr/>
        <a:lstStyle/>
        <a:p>
          <a:endParaRPr lang="en-US"/>
        </a:p>
      </dgm:t>
    </dgm:pt>
    <dgm:pt modelId="{14502233-2764-45A2-8E77-1CD95511B08A}" type="sibTrans" cxnId="{441F8DDF-C800-44D7-8E47-83AABB8942CA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5F3A9230-0773-4771-B326-90A2A24BB616}">
      <dgm:prSet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algn="ctr"/>
          <a:r>
            <a:rPr lang="pt-BR" sz="2400" dirty="0"/>
            <a:t>Revisar para verificar se nada ficou de fora.</a:t>
          </a:r>
          <a:endParaRPr lang="en-US" sz="2400" dirty="0"/>
        </a:p>
      </dgm:t>
    </dgm:pt>
    <dgm:pt modelId="{4C98D7DD-F9BA-4955-B6D5-E34B3DA83204}" type="parTrans" cxnId="{4B1C1E03-8BAC-4382-A4B7-7FE9A0299877}">
      <dgm:prSet/>
      <dgm:spPr/>
      <dgm:t>
        <a:bodyPr/>
        <a:lstStyle/>
        <a:p>
          <a:endParaRPr lang="en-US"/>
        </a:p>
      </dgm:t>
    </dgm:pt>
    <dgm:pt modelId="{228AE88E-4FD4-4D72-9D48-BD5F7755BCE6}" type="sibTrans" cxnId="{4B1C1E03-8BAC-4382-A4B7-7FE9A0299877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3A40D7E4-C71D-43FA-A0A1-39EE36B6A0DC}" type="pres">
      <dgm:prSet presAssocID="{F2F081F8-F3D2-4F55-BF2D-8A1BCECB1088}" presName="Name0" presStyleCnt="0">
        <dgm:presLayoutVars>
          <dgm:animLvl val="lvl"/>
          <dgm:resizeHandles val="exact"/>
        </dgm:presLayoutVars>
      </dgm:prSet>
      <dgm:spPr/>
    </dgm:pt>
    <dgm:pt modelId="{C40E5F1A-B4E6-4E7C-9CD3-C940C2A036ED}" type="pres">
      <dgm:prSet presAssocID="{6B162FF7-8BB4-43C0-9892-350295ECC81E}" presName="compositeNode" presStyleCnt="0">
        <dgm:presLayoutVars>
          <dgm:bulletEnabled val="1"/>
        </dgm:presLayoutVars>
      </dgm:prSet>
      <dgm:spPr/>
    </dgm:pt>
    <dgm:pt modelId="{0150B29B-5EF5-42EA-A563-8EDB54170A1A}" type="pres">
      <dgm:prSet presAssocID="{6B162FF7-8BB4-43C0-9892-350295ECC81E}" presName="bgRect" presStyleLbl="alignNode1" presStyleIdx="0" presStyleCnt="4"/>
      <dgm:spPr/>
    </dgm:pt>
    <dgm:pt modelId="{64EDCDF2-8CFB-4079-8618-0CCEB9F51FAD}" type="pres">
      <dgm:prSet presAssocID="{4F54C0D0-D429-4DB8-9325-8CE5CF72CEE3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C6B93640-6A0A-47D5-99F7-F52D961498EE}" type="pres">
      <dgm:prSet presAssocID="{6B162FF7-8BB4-43C0-9892-350295ECC81E}" presName="nodeRect" presStyleLbl="alignNode1" presStyleIdx="0" presStyleCnt="4">
        <dgm:presLayoutVars>
          <dgm:bulletEnabled val="1"/>
        </dgm:presLayoutVars>
      </dgm:prSet>
      <dgm:spPr/>
    </dgm:pt>
    <dgm:pt modelId="{222C7F21-99A7-4CA6-9458-6B4EBEAAC46E}" type="pres">
      <dgm:prSet presAssocID="{4F54C0D0-D429-4DB8-9325-8CE5CF72CEE3}" presName="sibTrans" presStyleCnt="0"/>
      <dgm:spPr/>
    </dgm:pt>
    <dgm:pt modelId="{76C14691-B12A-440E-9DDC-ADBE65359E54}" type="pres">
      <dgm:prSet presAssocID="{EF1FF709-1037-4455-BA98-C464B643C9F1}" presName="compositeNode" presStyleCnt="0">
        <dgm:presLayoutVars>
          <dgm:bulletEnabled val="1"/>
        </dgm:presLayoutVars>
      </dgm:prSet>
      <dgm:spPr/>
    </dgm:pt>
    <dgm:pt modelId="{026D3C0A-3000-4FA5-9B03-3F33B0FC70A0}" type="pres">
      <dgm:prSet presAssocID="{EF1FF709-1037-4455-BA98-C464B643C9F1}" presName="bgRect" presStyleLbl="alignNode1" presStyleIdx="1" presStyleCnt="4"/>
      <dgm:spPr/>
    </dgm:pt>
    <dgm:pt modelId="{AB89BEA7-0C09-4845-90FA-3EA75BA477D0}" type="pres">
      <dgm:prSet presAssocID="{CACEA3F5-9D50-4BAA-A940-DAB17AB12238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2E8CC395-1CEE-4FB7-AF19-77356B8A49E7}" type="pres">
      <dgm:prSet presAssocID="{EF1FF709-1037-4455-BA98-C464B643C9F1}" presName="nodeRect" presStyleLbl="alignNode1" presStyleIdx="1" presStyleCnt="4">
        <dgm:presLayoutVars>
          <dgm:bulletEnabled val="1"/>
        </dgm:presLayoutVars>
      </dgm:prSet>
      <dgm:spPr/>
    </dgm:pt>
    <dgm:pt modelId="{560D95FD-5CF9-492C-BD8B-F400571959FD}" type="pres">
      <dgm:prSet presAssocID="{CACEA3F5-9D50-4BAA-A940-DAB17AB12238}" presName="sibTrans" presStyleCnt="0"/>
      <dgm:spPr/>
    </dgm:pt>
    <dgm:pt modelId="{D9898EB2-BFE0-4C8E-9801-EDE6B397E33D}" type="pres">
      <dgm:prSet presAssocID="{5E0D979D-4057-4810-AAB2-45F21F0918D8}" presName="compositeNode" presStyleCnt="0">
        <dgm:presLayoutVars>
          <dgm:bulletEnabled val="1"/>
        </dgm:presLayoutVars>
      </dgm:prSet>
      <dgm:spPr/>
    </dgm:pt>
    <dgm:pt modelId="{74457A65-7051-436C-B311-CFC2394F6612}" type="pres">
      <dgm:prSet presAssocID="{5E0D979D-4057-4810-AAB2-45F21F0918D8}" presName="bgRect" presStyleLbl="alignNode1" presStyleIdx="2" presStyleCnt="4"/>
      <dgm:spPr/>
    </dgm:pt>
    <dgm:pt modelId="{D78A9C2B-5DCC-4EE2-9BE3-815D3252EF10}" type="pres">
      <dgm:prSet presAssocID="{14502233-2764-45A2-8E77-1CD95511B08A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EAB31D48-2814-43D7-B308-AACEED962FAF}" type="pres">
      <dgm:prSet presAssocID="{5E0D979D-4057-4810-AAB2-45F21F0918D8}" presName="nodeRect" presStyleLbl="alignNode1" presStyleIdx="2" presStyleCnt="4">
        <dgm:presLayoutVars>
          <dgm:bulletEnabled val="1"/>
        </dgm:presLayoutVars>
      </dgm:prSet>
      <dgm:spPr/>
    </dgm:pt>
    <dgm:pt modelId="{3CA44804-61D1-4680-9DA7-C92C6EEBA4E4}" type="pres">
      <dgm:prSet presAssocID="{14502233-2764-45A2-8E77-1CD95511B08A}" presName="sibTrans" presStyleCnt="0"/>
      <dgm:spPr/>
    </dgm:pt>
    <dgm:pt modelId="{FEE15AEB-CF9A-4333-A425-4240AF578612}" type="pres">
      <dgm:prSet presAssocID="{5F3A9230-0773-4771-B326-90A2A24BB616}" presName="compositeNode" presStyleCnt="0">
        <dgm:presLayoutVars>
          <dgm:bulletEnabled val="1"/>
        </dgm:presLayoutVars>
      </dgm:prSet>
      <dgm:spPr/>
    </dgm:pt>
    <dgm:pt modelId="{30DF9307-B904-4615-B5DE-A334A46CDECE}" type="pres">
      <dgm:prSet presAssocID="{5F3A9230-0773-4771-B326-90A2A24BB616}" presName="bgRect" presStyleLbl="alignNode1" presStyleIdx="3" presStyleCnt="4"/>
      <dgm:spPr/>
    </dgm:pt>
    <dgm:pt modelId="{B9E57F3C-B02D-471F-97DD-9B053561CDBE}" type="pres">
      <dgm:prSet presAssocID="{228AE88E-4FD4-4D72-9D48-BD5F7755BCE6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47CAFC31-2973-4AC6-92A4-332CEE2D5808}" type="pres">
      <dgm:prSet presAssocID="{5F3A9230-0773-4771-B326-90A2A24BB616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4B1C1E03-8BAC-4382-A4B7-7FE9A0299877}" srcId="{F2F081F8-F3D2-4F55-BF2D-8A1BCECB1088}" destId="{5F3A9230-0773-4771-B326-90A2A24BB616}" srcOrd="3" destOrd="0" parTransId="{4C98D7DD-F9BA-4955-B6D5-E34B3DA83204}" sibTransId="{228AE88E-4FD4-4D72-9D48-BD5F7755BCE6}"/>
    <dgm:cxn modelId="{952EBE0C-67AB-4CE5-B6A6-729B3C7B61C5}" type="presOf" srcId="{6B162FF7-8BB4-43C0-9892-350295ECC81E}" destId="{C6B93640-6A0A-47D5-99F7-F52D961498EE}" srcOrd="1" destOrd="0" presId="urn:microsoft.com/office/officeart/2016/7/layout/LinearBlockProcessNumbered"/>
    <dgm:cxn modelId="{95774417-7AA3-4896-B806-202012E205C2}" type="presOf" srcId="{6B162FF7-8BB4-43C0-9892-350295ECC81E}" destId="{0150B29B-5EF5-42EA-A563-8EDB54170A1A}" srcOrd="0" destOrd="0" presId="urn:microsoft.com/office/officeart/2016/7/layout/LinearBlockProcessNumbered"/>
    <dgm:cxn modelId="{CEC78D1B-53A0-470C-BCCF-B6F4508D0E92}" type="presOf" srcId="{5F3A9230-0773-4771-B326-90A2A24BB616}" destId="{47CAFC31-2973-4AC6-92A4-332CEE2D5808}" srcOrd="1" destOrd="0" presId="urn:microsoft.com/office/officeart/2016/7/layout/LinearBlockProcessNumbered"/>
    <dgm:cxn modelId="{BFE63C33-2F7D-4B90-985A-35429B911D40}" type="presOf" srcId="{228AE88E-4FD4-4D72-9D48-BD5F7755BCE6}" destId="{B9E57F3C-B02D-471F-97DD-9B053561CDBE}" srcOrd="0" destOrd="0" presId="urn:microsoft.com/office/officeart/2016/7/layout/LinearBlockProcessNumbered"/>
    <dgm:cxn modelId="{275E2E3F-6C05-47BA-9DB4-925CCF41F425}" srcId="{F2F081F8-F3D2-4F55-BF2D-8A1BCECB1088}" destId="{EF1FF709-1037-4455-BA98-C464B643C9F1}" srcOrd="1" destOrd="0" parTransId="{C716B917-15A6-4019-BC63-19B703060E30}" sibTransId="{CACEA3F5-9D50-4BAA-A940-DAB17AB12238}"/>
    <dgm:cxn modelId="{C565B643-C188-44F4-919E-4048E3FA1460}" type="presOf" srcId="{EF1FF709-1037-4455-BA98-C464B643C9F1}" destId="{2E8CC395-1CEE-4FB7-AF19-77356B8A49E7}" srcOrd="1" destOrd="0" presId="urn:microsoft.com/office/officeart/2016/7/layout/LinearBlockProcessNumbered"/>
    <dgm:cxn modelId="{A624BB6F-CA14-4B4A-A64A-D97DC2D55044}" type="presOf" srcId="{5F3A9230-0773-4771-B326-90A2A24BB616}" destId="{30DF9307-B904-4615-B5DE-A334A46CDECE}" srcOrd="0" destOrd="0" presId="urn:microsoft.com/office/officeart/2016/7/layout/LinearBlockProcessNumbered"/>
    <dgm:cxn modelId="{A995BC51-D653-4529-9DED-EF0F2FD79D72}" type="presOf" srcId="{5E0D979D-4057-4810-AAB2-45F21F0918D8}" destId="{EAB31D48-2814-43D7-B308-AACEED962FAF}" srcOrd="1" destOrd="0" presId="urn:microsoft.com/office/officeart/2016/7/layout/LinearBlockProcessNumbered"/>
    <dgm:cxn modelId="{DEF59754-217E-4005-B4B0-0606EAD266E7}" type="presOf" srcId="{F2F081F8-F3D2-4F55-BF2D-8A1BCECB1088}" destId="{3A40D7E4-C71D-43FA-A0A1-39EE36B6A0DC}" srcOrd="0" destOrd="0" presId="urn:microsoft.com/office/officeart/2016/7/layout/LinearBlockProcessNumbered"/>
    <dgm:cxn modelId="{71A42E87-ECA9-4F8D-B390-0C7BA4C40742}" type="presOf" srcId="{CACEA3F5-9D50-4BAA-A940-DAB17AB12238}" destId="{AB89BEA7-0C09-4845-90FA-3EA75BA477D0}" srcOrd="0" destOrd="0" presId="urn:microsoft.com/office/officeart/2016/7/layout/LinearBlockProcessNumbered"/>
    <dgm:cxn modelId="{9A27E192-88F2-4DA4-AA57-DB89CB5CE102}" srcId="{F2F081F8-F3D2-4F55-BF2D-8A1BCECB1088}" destId="{6B162FF7-8BB4-43C0-9892-350295ECC81E}" srcOrd="0" destOrd="0" parTransId="{C38FFEBF-5E39-47CB-AA94-F897C7BE9612}" sibTransId="{4F54C0D0-D429-4DB8-9325-8CE5CF72CEE3}"/>
    <dgm:cxn modelId="{4EE092AB-66B3-427D-A157-883AD7037682}" type="presOf" srcId="{14502233-2764-45A2-8E77-1CD95511B08A}" destId="{D78A9C2B-5DCC-4EE2-9BE3-815D3252EF10}" srcOrd="0" destOrd="0" presId="urn:microsoft.com/office/officeart/2016/7/layout/LinearBlockProcessNumbered"/>
    <dgm:cxn modelId="{63B150CA-94F9-4804-BF13-6F0D4B919291}" type="presOf" srcId="{4F54C0D0-D429-4DB8-9325-8CE5CF72CEE3}" destId="{64EDCDF2-8CFB-4079-8618-0CCEB9F51FAD}" srcOrd="0" destOrd="0" presId="urn:microsoft.com/office/officeart/2016/7/layout/LinearBlockProcessNumbered"/>
    <dgm:cxn modelId="{441F8DDF-C800-44D7-8E47-83AABB8942CA}" srcId="{F2F081F8-F3D2-4F55-BF2D-8A1BCECB1088}" destId="{5E0D979D-4057-4810-AAB2-45F21F0918D8}" srcOrd="2" destOrd="0" parTransId="{5B0159FC-65B4-4CCB-9813-EBC5E389DDC5}" sibTransId="{14502233-2764-45A2-8E77-1CD95511B08A}"/>
    <dgm:cxn modelId="{CC3540F3-0A45-4213-93CB-2EF8D5ABE822}" type="presOf" srcId="{EF1FF709-1037-4455-BA98-C464B643C9F1}" destId="{026D3C0A-3000-4FA5-9B03-3F33B0FC70A0}" srcOrd="0" destOrd="0" presId="urn:microsoft.com/office/officeart/2016/7/layout/LinearBlockProcessNumbered"/>
    <dgm:cxn modelId="{096463FC-83DE-4C4F-8AD7-C44E2CDC5D59}" type="presOf" srcId="{5E0D979D-4057-4810-AAB2-45F21F0918D8}" destId="{74457A65-7051-436C-B311-CFC2394F6612}" srcOrd="0" destOrd="0" presId="urn:microsoft.com/office/officeart/2016/7/layout/LinearBlockProcessNumbered"/>
    <dgm:cxn modelId="{5720EC36-7AD2-440E-BEBB-F027A64C7E57}" type="presParOf" srcId="{3A40D7E4-C71D-43FA-A0A1-39EE36B6A0DC}" destId="{C40E5F1A-B4E6-4E7C-9CD3-C940C2A036ED}" srcOrd="0" destOrd="0" presId="urn:microsoft.com/office/officeart/2016/7/layout/LinearBlockProcessNumbered"/>
    <dgm:cxn modelId="{6F553CCF-53A5-4217-971D-EF38B451DEFB}" type="presParOf" srcId="{C40E5F1A-B4E6-4E7C-9CD3-C940C2A036ED}" destId="{0150B29B-5EF5-42EA-A563-8EDB54170A1A}" srcOrd="0" destOrd="0" presId="urn:microsoft.com/office/officeart/2016/7/layout/LinearBlockProcessNumbered"/>
    <dgm:cxn modelId="{3AC659ED-60CF-46E9-A2CB-020147F80C2E}" type="presParOf" srcId="{C40E5F1A-B4E6-4E7C-9CD3-C940C2A036ED}" destId="{64EDCDF2-8CFB-4079-8618-0CCEB9F51FAD}" srcOrd="1" destOrd="0" presId="urn:microsoft.com/office/officeart/2016/7/layout/LinearBlockProcessNumbered"/>
    <dgm:cxn modelId="{B24340EA-A4C1-49EF-B17C-BFF516CA6AE7}" type="presParOf" srcId="{C40E5F1A-B4E6-4E7C-9CD3-C940C2A036ED}" destId="{C6B93640-6A0A-47D5-99F7-F52D961498EE}" srcOrd="2" destOrd="0" presId="urn:microsoft.com/office/officeart/2016/7/layout/LinearBlockProcessNumbered"/>
    <dgm:cxn modelId="{F570704D-0D76-4D12-8554-AF1DD7E87FDE}" type="presParOf" srcId="{3A40D7E4-C71D-43FA-A0A1-39EE36B6A0DC}" destId="{222C7F21-99A7-4CA6-9458-6B4EBEAAC46E}" srcOrd="1" destOrd="0" presId="urn:microsoft.com/office/officeart/2016/7/layout/LinearBlockProcessNumbered"/>
    <dgm:cxn modelId="{30501A46-78A8-43E5-B921-1396915A8EEF}" type="presParOf" srcId="{3A40D7E4-C71D-43FA-A0A1-39EE36B6A0DC}" destId="{76C14691-B12A-440E-9DDC-ADBE65359E54}" srcOrd="2" destOrd="0" presId="urn:microsoft.com/office/officeart/2016/7/layout/LinearBlockProcessNumbered"/>
    <dgm:cxn modelId="{CB47EE95-6B37-47DC-8452-D4EFCB35CCA6}" type="presParOf" srcId="{76C14691-B12A-440E-9DDC-ADBE65359E54}" destId="{026D3C0A-3000-4FA5-9B03-3F33B0FC70A0}" srcOrd="0" destOrd="0" presId="urn:microsoft.com/office/officeart/2016/7/layout/LinearBlockProcessNumbered"/>
    <dgm:cxn modelId="{FEA7B48F-CDB5-4F4A-A423-3D7F4C96CE3F}" type="presParOf" srcId="{76C14691-B12A-440E-9DDC-ADBE65359E54}" destId="{AB89BEA7-0C09-4845-90FA-3EA75BA477D0}" srcOrd="1" destOrd="0" presId="urn:microsoft.com/office/officeart/2016/7/layout/LinearBlockProcessNumbered"/>
    <dgm:cxn modelId="{6B4C82D4-EC9E-4359-B9D4-718E574C2D8C}" type="presParOf" srcId="{76C14691-B12A-440E-9DDC-ADBE65359E54}" destId="{2E8CC395-1CEE-4FB7-AF19-77356B8A49E7}" srcOrd="2" destOrd="0" presId="urn:microsoft.com/office/officeart/2016/7/layout/LinearBlockProcessNumbered"/>
    <dgm:cxn modelId="{ACA20D12-5F33-4A74-AF27-B71B1D934ABA}" type="presParOf" srcId="{3A40D7E4-C71D-43FA-A0A1-39EE36B6A0DC}" destId="{560D95FD-5CF9-492C-BD8B-F400571959FD}" srcOrd="3" destOrd="0" presId="urn:microsoft.com/office/officeart/2016/7/layout/LinearBlockProcessNumbered"/>
    <dgm:cxn modelId="{94CA31F8-C7F2-4C59-9ED0-CD1146B9359F}" type="presParOf" srcId="{3A40D7E4-C71D-43FA-A0A1-39EE36B6A0DC}" destId="{D9898EB2-BFE0-4C8E-9801-EDE6B397E33D}" srcOrd="4" destOrd="0" presId="urn:microsoft.com/office/officeart/2016/7/layout/LinearBlockProcessNumbered"/>
    <dgm:cxn modelId="{8610E86B-ACF3-4ED1-A2AF-D0FBC92F441E}" type="presParOf" srcId="{D9898EB2-BFE0-4C8E-9801-EDE6B397E33D}" destId="{74457A65-7051-436C-B311-CFC2394F6612}" srcOrd="0" destOrd="0" presId="urn:microsoft.com/office/officeart/2016/7/layout/LinearBlockProcessNumbered"/>
    <dgm:cxn modelId="{9972266B-2DFC-413B-B0FA-D2D94ECFFAF8}" type="presParOf" srcId="{D9898EB2-BFE0-4C8E-9801-EDE6B397E33D}" destId="{D78A9C2B-5DCC-4EE2-9BE3-815D3252EF10}" srcOrd="1" destOrd="0" presId="urn:microsoft.com/office/officeart/2016/7/layout/LinearBlockProcessNumbered"/>
    <dgm:cxn modelId="{E42EECB4-4478-460B-BF25-71D91BD95D4A}" type="presParOf" srcId="{D9898EB2-BFE0-4C8E-9801-EDE6B397E33D}" destId="{EAB31D48-2814-43D7-B308-AACEED962FAF}" srcOrd="2" destOrd="0" presId="urn:microsoft.com/office/officeart/2016/7/layout/LinearBlockProcessNumbered"/>
    <dgm:cxn modelId="{385D9247-E4DE-4498-ABD0-34633328F021}" type="presParOf" srcId="{3A40D7E4-C71D-43FA-A0A1-39EE36B6A0DC}" destId="{3CA44804-61D1-4680-9DA7-C92C6EEBA4E4}" srcOrd="5" destOrd="0" presId="urn:microsoft.com/office/officeart/2016/7/layout/LinearBlockProcessNumbered"/>
    <dgm:cxn modelId="{AD3FC74B-8965-457D-A208-7F207879DFD1}" type="presParOf" srcId="{3A40D7E4-C71D-43FA-A0A1-39EE36B6A0DC}" destId="{FEE15AEB-CF9A-4333-A425-4240AF578612}" srcOrd="6" destOrd="0" presId="urn:microsoft.com/office/officeart/2016/7/layout/LinearBlockProcessNumbered"/>
    <dgm:cxn modelId="{D3ACB72F-6C4C-4058-9580-8C177F99339B}" type="presParOf" srcId="{FEE15AEB-CF9A-4333-A425-4240AF578612}" destId="{30DF9307-B904-4615-B5DE-A334A46CDECE}" srcOrd="0" destOrd="0" presId="urn:microsoft.com/office/officeart/2016/7/layout/LinearBlockProcessNumbered"/>
    <dgm:cxn modelId="{13C119D3-83B2-434B-9E16-10385C728FA4}" type="presParOf" srcId="{FEE15AEB-CF9A-4333-A425-4240AF578612}" destId="{B9E57F3C-B02D-471F-97DD-9B053561CDBE}" srcOrd="1" destOrd="0" presId="urn:microsoft.com/office/officeart/2016/7/layout/LinearBlockProcessNumbered"/>
    <dgm:cxn modelId="{71B60F9C-22E3-4B3D-8327-B4473391DF78}" type="presParOf" srcId="{FEE15AEB-CF9A-4333-A425-4240AF578612}" destId="{47CAFC31-2973-4AC6-92A4-332CEE2D580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50B29B-5EF5-42EA-A563-8EDB54170A1A}">
      <dsp:nvSpPr>
        <dsp:cNvPr id="0" name=""/>
        <dsp:cNvSpPr/>
      </dsp:nvSpPr>
      <dsp:spPr>
        <a:xfrm>
          <a:off x="211" y="29794"/>
          <a:ext cx="2553842" cy="3064611"/>
        </a:xfrm>
        <a:prstGeom prst="rect">
          <a:avLst/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252263" tIns="0" rIns="252263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/>
            <a:t>Só aceitar como verdade o que for evidente, claro e bem delimitado.</a:t>
          </a:r>
          <a:endParaRPr lang="en-US" sz="2400" kern="1200" dirty="0"/>
        </a:p>
      </dsp:txBody>
      <dsp:txXfrm>
        <a:off x="211" y="1255638"/>
        <a:ext cx="2553842" cy="1838766"/>
      </dsp:txXfrm>
    </dsp:sp>
    <dsp:sp modelId="{64EDCDF2-8CFB-4079-8618-0CCEB9F51FAD}">
      <dsp:nvSpPr>
        <dsp:cNvPr id="0" name=""/>
        <dsp:cNvSpPr/>
      </dsp:nvSpPr>
      <dsp:spPr>
        <a:xfrm>
          <a:off x="211" y="29794"/>
          <a:ext cx="2553842" cy="122584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263" tIns="165100" rIns="252263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01</a:t>
          </a:r>
          <a:endParaRPr lang="en-US" sz="6400" kern="1200" dirty="0"/>
        </a:p>
      </dsp:txBody>
      <dsp:txXfrm>
        <a:off x="211" y="29794"/>
        <a:ext cx="2553842" cy="1225844"/>
      </dsp:txXfrm>
    </dsp:sp>
    <dsp:sp modelId="{026D3C0A-3000-4FA5-9B03-3F33B0FC70A0}">
      <dsp:nvSpPr>
        <dsp:cNvPr id="0" name=""/>
        <dsp:cNvSpPr/>
      </dsp:nvSpPr>
      <dsp:spPr>
        <a:xfrm>
          <a:off x="2758361" y="29794"/>
          <a:ext cx="2553842" cy="3064611"/>
        </a:xfrm>
        <a:prstGeom prst="rect">
          <a:avLst/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252263" tIns="0" rIns="252263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/>
            <a:t>Dividir as dificuldades para melhor resolvê-las.</a:t>
          </a:r>
          <a:endParaRPr lang="en-US" sz="2400" kern="1200" dirty="0"/>
        </a:p>
      </dsp:txBody>
      <dsp:txXfrm>
        <a:off x="2758361" y="1255638"/>
        <a:ext cx="2553842" cy="1838766"/>
      </dsp:txXfrm>
    </dsp:sp>
    <dsp:sp modelId="{AB89BEA7-0C09-4845-90FA-3EA75BA477D0}">
      <dsp:nvSpPr>
        <dsp:cNvPr id="0" name=""/>
        <dsp:cNvSpPr/>
      </dsp:nvSpPr>
      <dsp:spPr>
        <a:xfrm>
          <a:off x="2758361" y="29794"/>
          <a:ext cx="2553842" cy="122584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263" tIns="165100" rIns="252263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02</a:t>
          </a:r>
        </a:p>
      </dsp:txBody>
      <dsp:txXfrm>
        <a:off x="2758361" y="29794"/>
        <a:ext cx="2553842" cy="1225844"/>
      </dsp:txXfrm>
    </dsp:sp>
    <dsp:sp modelId="{74457A65-7051-436C-B311-CFC2394F6612}">
      <dsp:nvSpPr>
        <dsp:cNvPr id="0" name=""/>
        <dsp:cNvSpPr/>
      </dsp:nvSpPr>
      <dsp:spPr>
        <a:xfrm>
          <a:off x="5516512" y="29794"/>
          <a:ext cx="2553842" cy="3064611"/>
        </a:xfrm>
        <a:prstGeom prst="rect">
          <a:avLst/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252263" tIns="0" rIns="252263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/>
            <a:t>Ir do mais simples ao mais complexo.</a:t>
          </a:r>
          <a:endParaRPr lang="en-US" sz="2400" kern="1200" dirty="0"/>
        </a:p>
      </dsp:txBody>
      <dsp:txXfrm>
        <a:off x="5516512" y="1255638"/>
        <a:ext cx="2553842" cy="1838766"/>
      </dsp:txXfrm>
    </dsp:sp>
    <dsp:sp modelId="{D78A9C2B-5DCC-4EE2-9BE3-815D3252EF10}">
      <dsp:nvSpPr>
        <dsp:cNvPr id="0" name=""/>
        <dsp:cNvSpPr/>
      </dsp:nvSpPr>
      <dsp:spPr>
        <a:xfrm>
          <a:off x="5516512" y="29794"/>
          <a:ext cx="2553842" cy="122584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263" tIns="165100" rIns="252263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03</a:t>
          </a:r>
        </a:p>
      </dsp:txBody>
      <dsp:txXfrm>
        <a:off x="5516512" y="29794"/>
        <a:ext cx="2553842" cy="1225844"/>
      </dsp:txXfrm>
    </dsp:sp>
    <dsp:sp modelId="{30DF9307-B904-4615-B5DE-A334A46CDECE}">
      <dsp:nvSpPr>
        <dsp:cNvPr id="0" name=""/>
        <dsp:cNvSpPr/>
      </dsp:nvSpPr>
      <dsp:spPr>
        <a:xfrm>
          <a:off x="8274662" y="29794"/>
          <a:ext cx="2553842" cy="3064611"/>
        </a:xfrm>
        <a:prstGeom prst="rect">
          <a:avLst/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252263" tIns="0" rIns="252263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/>
            <a:t>Revisar para verificar se nada ficou de fora.</a:t>
          </a:r>
          <a:endParaRPr lang="en-US" sz="2400" kern="1200" dirty="0"/>
        </a:p>
      </dsp:txBody>
      <dsp:txXfrm>
        <a:off x="8274662" y="1255638"/>
        <a:ext cx="2553842" cy="1838766"/>
      </dsp:txXfrm>
    </dsp:sp>
    <dsp:sp modelId="{B9E57F3C-B02D-471F-97DD-9B053561CDBE}">
      <dsp:nvSpPr>
        <dsp:cNvPr id="0" name=""/>
        <dsp:cNvSpPr/>
      </dsp:nvSpPr>
      <dsp:spPr>
        <a:xfrm>
          <a:off x="8274662" y="29794"/>
          <a:ext cx="2553842" cy="122584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2263" tIns="165100" rIns="252263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04</a:t>
          </a:r>
        </a:p>
      </dsp:txBody>
      <dsp:txXfrm>
        <a:off x="8274662" y="29794"/>
        <a:ext cx="2553842" cy="1225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f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7815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5027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8986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4702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541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8375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1611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9597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3212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5761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7972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4A3FD-0152-481B-B34C-99DABAE795E8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819FB-6250-42C3-B43F-F0FA741BCC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77361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.spotify.com/episode/44PE2Lr1suD0VNCSkVOjQj?si=35a692b4f651458c" TargetMode="External"/><Relationship Id="rId2" Type="http://schemas.openxmlformats.org/officeDocument/2006/relationships/hyperlink" Target="https://philpapers.org/rec/DASBSR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ortalcioranbr.wordpress.com/2020/11/25/cranio-descartes-ciprian-valcan/" TargetMode="External"/><Relationship Id="rId4" Type="http://schemas.openxmlformats.org/officeDocument/2006/relationships/hyperlink" Target="https://youtu.be/CAjWUrwvxs4?si=GmVr1_0Xr1PK_Tt6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7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Cadeira de madeira em frente a janela&#10;&#10;Descrição gerada automaticamente com confiança média">
            <a:extLst>
              <a:ext uri="{FF2B5EF4-FFF2-40B4-BE49-F238E27FC236}">
                <a16:creationId xmlns:a16="http://schemas.microsoft.com/office/drawing/2014/main" id="{EAAAE6AC-051F-F917-9CA7-8BC4E75CFD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4" r="20847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35" name="Freeform: Shape 29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7" name="Freeform: Shape 31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1EAA4F4-BB14-7E0A-4769-90D0F6C84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pt-BR" sz="4800">
                <a:latin typeface="Century Schoolbook" panose="02040604050505020304" pitchFamily="18" charset="0"/>
              </a:rPr>
              <a:t>René  Descartes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98F030-594B-B239-D077-9FEE61B95B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pt-BR" sz="4000" dirty="0">
                <a:latin typeface="Century Schoolbook" panose="02040604050505020304" pitchFamily="18" charset="0"/>
              </a:rPr>
              <a:t>Grupo 2</a:t>
            </a:r>
          </a:p>
        </p:txBody>
      </p:sp>
      <p:sp>
        <p:nvSpPr>
          <p:cNvPr id="38" name="Rectangle 3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4395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1CD970-7C8E-10E2-2560-D2B642AC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entury Schoolbook" panose="02040604050505020304" pitchFamily="18" charset="0"/>
              </a:rPr>
              <a:t>Bibliografia</a:t>
            </a:r>
            <a:r>
              <a:rPr lang="pt-BR" dirty="0"/>
              <a:t>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7917BF-CBE7-A6E0-E46A-7AC68B8D3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72625" cy="3708400"/>
          </a:xfrm>
        </p:spPr>
        <p:txBody>
          <a:bodyPr>
            <a:normAutofit fontScale="92500" lnSpcReduction="10000"/>
          </a:bodyPr>
          <a:lstStyle/>
          <a:p>
            <a:r>
              <a:rPr lang="pt-BR" dirty="0">
                <a:latin typeface="Century Schoolbook" panose="02040604050505020304" pitchFamily="18" charset="0"/>
              </a:rPr>
              <a:t>Biografia sobre René Descartes: </a:t>
            </a:r>
            <a:r>
              <a:rPr lang="pt-BR" dirty="0">
                <a:solidFill>
                  <a:srgbClr val="F06518"/>
                </a:solidFill>
                <a:latin typeface="Century Schoolbook" panose="02040604050505020304" pitchFamily="18" charset="0"/>
                <a:hlinkClick r:id="rId2"/>
              </a:rPr>
              <a:t>https://philpapers.org/rec/DASBSR</a:t>
            </a:r>
            <a:endParaRPr lang="pt-BR" dirty="0">
              <a:solidFill>
                <a:srgbClr val="F06518"/>
              </a:solidFill>
              <a:latin typeface="Century Schoolbook" panose="02040604050505020304" pitchFamily="18" charset="0"/>
            </a:endParaRPr>
          </a:p>
          <a:p>
            <a:r>
              <a:rPr lang="pt-BR" dirty="0">
                <a:latin typeface="Century Schoolbook" panose="02040604050505020304" pitchFamily="18" charset="0"/>
              </a:rPr>
              <a:t>Pensamento moderno: </a:t>
            </a:r>
            <a:r>
              <a:rPr lang="pt-BR" dirty="0">
                <a:latin typeface="Century Schoolbook" panose="02040604050505020304" pitchFamily="18" charset="0"/>
                <a:hlinkClick r:id="rId3"/>
              </a:rPr>
              <a:t>https://open.spotify.com/episode/44PE2Lr1suD0VNCSkVOjQj?si=35a692b4f651458c</a:t>
            </a:r>
            <a:endParaRPr lang="pt-BR" dirty="0">
              <a:latin typeface="Century Schoolbook" panose="02040604050505020304" pitchFamily="18" charset="0"/>
            </a:endParaRPr>
          </a:p>
          <a:p>
            <a:r>
              <a:rPr lang="pt-BR" dirty="0">
                <a:latin typeface="Century Schoolbook" panose="02040604050505020304" pitchFamily="18" charset="0"/>
              </a:rPr>
              <a:t>Curiosidades Descartes: </a:t>
            </a:r>
            <a:r>
              <a:rPr lang="pt-BR" dirty="0">
                <a:latin typeface="Century Schoolbook" panose="02040604050505020304" pitchFamily="18" charset="0"/>
                <a:hlinkClick r:id="rId4"/>
              </a:rPr>
              <a:t>https://youtu.be/CAjWUrwvxs4?si=GmVr1_0Xr1PK_Tt6</a:t>
            </a:r>
            <a:endParaRPr lang="pt-BR" dirty="0">
              <a:latin typeface="Century Schoolbook" panose="02040604050505020304" pitchFamily="18" charset="0"/>
            </a:endParaRPr>
          </a:p>
          <a:p>
            <a:r>
              <a:rPr lang="pt-BR" dirty="0">
                <a:latin typeface="Century Schoolbook" panose="02040604050505020304" pitchFamily="18" charset="0"/>
              </a:rPr>
              <a:t>Artigo sobre a morte de descartes e sobre a caveira: </a:t>
            </a:r>
            <a:r>
              <a:rPr lang="pt-BR" dirty="0">
                <a:solidFill>
                  <a:srgbClr val="F06518"/>
                </a:solidFill>
                <a:latin typeface="Century Schoolbook" panose="02040604050505020304" pitchFamily="18" charset="0"/>
                <a:hlinkClick r:id="rId5"/>
              </a:rPr>
              <a:t>https://portalcioranbr.wordpress.com/2020/11/25/cranio-descartes-ciprian-valcan/</a:t>
            </a:r>
            <a:endParaRPr lang="pt-BR" dirty="0">
              <a:solidFill>
                <a:srgbClr val="F06518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46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8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473A96B-C4A3-6F9F-5C64-D2850ECDC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pPr algn="ctr"/>
            <a:r>
              <a:rPr lang="pt-BR" sz="3400" dirty="0">
                <a:latin typeface="Century Schoolbook" panose="02040604050505020304" pitchFamily="18" charset="0"/>
              </a:rPr>
              <a:t>Pelo que Descartes é conhecido?</a:t>
            </a:r>
          </a:p>
        </p:txBody>
      </p:sp>
      <p:sp>
        <p:nvSpPr>
          <p:cNvPr id="17" name="Rectangle 20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22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A840BD-EB08-8475-F7CA-71F0EE2AD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endParaRPr lang="pt-BR" sz="1800">
              <a:latin typeface="Century Schoolbook" panose="02040604050505020304" pitchFamily="18" charset="0"/>
            </a:endParaRPr>
          </a:p>
          <a:p>
            <a:endParaRPr lang="pt-BR" sz="1800">
              <a:latin typeface="Century Schoolbook" panose="02040604050505020304" pitchFamily="18" charset="0"/>
            </a:endParaRPr>
          </a:p>
        </p:txBody>
      </p:sp>
      <p:pic>
        <p:nvPicPr>
          <p:cNvPr id="11" name="Imagem 10" descr="Texto&#10;&#10;Descrição gerada automaticamente">
            <a:extLst>
              <a:ext uri="{FF2B5EF4-FFF2-40B4-BE49-F238E27FC236}">
                <a16:creationId xmlns:a16="http://schemas.microsoft.com/office/drawing/2014/main" id="{F812FE3F-FD0E-58F0-9DBC-6BE4E9661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19" y="2560062"/>
            <a:ext cx="10158730" cy="3987301"/>
          </a:xfrm>
          <a:prstGeom prst="rect">
            <a:avLst/>
          </a:prstGeom>
          <a:ln w="38100">
            <a:solidFill>
              <a:srgbClr val="F06518"/>
            </a:solidFill>
          </a:ln>
        </p:spPr>
      </p:pic>
    </p:spTree>
    <p:extLst>
      <p:ext uri="{BB962C8B-B14F-4D97-AF65-F5344CB8AC3E}">
        <p14:creationId xmlns:p14="http://schemas.microsoft.com/office/powerpoint/2010/main" val="2645749023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6F4C891B-62D0-4250-AEB7-0F42BAD78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D013E5-313E-23A5-0657-FAAFE006E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439" y="2117008"/>
            <a:ext cx="9808067" cy="1113503"/>
          </a:xfrm>
        </p:spPr>
        <p:txBody>
          <a:bodyPr anchor="b">
            <a:normAutofit/>
          </a:bodyPr>
          <a:lstStyle/>
          <a:p>
            <a:pPr algn="ctr"/>
            <a:r>
              <a:rPr lang="pt-BR" sz="6000" dirty="0">
                <a:latin typeface="Century Schoolbook" panose="02040604050505020304" pitchFamily="18" charset="0"/>
              </a:rPr>
              <a:t>O método cartesiano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BB2095D-1951-B5ED-025D-E610126EC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7969" y="0"/>
            <a:ext cx="1973009" cy="2414231"/>
          </a:xfrm>
          <a:prstGeom prst="rect">
            <a:avLst/>
          </a:prstGeom>
        </p:spPr>
      </p:pic>
      <p:graphicFrame>
        <p:nvGraphicFramePr>
          <p:cNvPr id="36" name="Espaço Reservado para Conteúdo 2">
            <a:extLst>
              <a:ext uri="{FF2B5EF4-FFF2-40B4-BE49-F238E27FC236}">
                <a16:creationId xmlns:a16="http://schemas.microsoft.com/office/drawing/2014/main" id="{F75D26CD-E6D2-64AE-B67D-5B8D0D9D0F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8633118"/>
              </p:ext>
            </p:extLst>
          </p:nvPr>
        </p:nvGraphicFramePr>
        <p:xfrm>
          <a:off x="680113" y="3352800"/>
          <a:ext cx="10828717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62721682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34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85B7D29-BEE3-3885-5496-0192C12BD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tx1"/>
                </a:solidFill>
                <a:latin typeface="Century Schoolbook" panose="02040604050505020304" pitchFamily="18" charset="0"/>
              </a:rPr>
              <a:t>A Juventude de Descartes</a:t>
            </a:r>
          </a:p>
        </p:txBody>
      </p:sp>
      <p:sp>
        <p:nvSpPr>
          <p:cNvPr id="48" name="Rectangle 3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3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Imagem 6" descr="Foto preta e branca de mulher olhando para o lado&#10;&#10;Descrição gerada automaticamente">
            <a:extLst>
              <a:ext uri="{FF2B5EF4-FFF2-40B4-BE49-F238E27FC236}">
                <a16:creationId xmlns:a16="http://schemas.microsoft.com/office/drawing/2014/main" id="{9F23A375-9E6F-3D0C-7006-25448DA96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6988" y="625683"/>
            <a:ext cx="5441603" cy="5455380"/>
          </a:xfrm>
          <a:prstGeom prst="rect">
            <a:avLst/>
          </a:prstGeom>
          <a:ln w="38100">
            <a:solidFill>
              <a:srgbClr val="F06518"/>
            </a:solidFill>
          </a:ln>
        </p:spPr>
      </p:pic>
    </p:spTree>
    <p:extLst>
      <p:ext uri="{BB962C8B-B14F-4D97-AF65-F5344CB8AC3E}">
        <p14:creationId xmlns:p14="http://schemas.microsoft.com/office/powerpoint/2010/main" val="2009920264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16CA3A-CBD9-FBB3-9174-084172E90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931" y="1222947"/>
            <a:ext cx="4191555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tx1"/>
                </a:solidFill>
                <a:latin typeface="Century Schoolbook" panose="02040604050505020304" pitchFamily="18" charset="0"/>
              </a:rPr>
              <a:t>Contribuições</a:t>
            </a:r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Imagem 6" descr="Gráfico, Gráfico de linhas&#10;&#10;Descrição gerada automaticamente">
            <a:extLst>
              <a:ext uri="{FF2B5EF4-FFF2-40B4-BE49-F238E27FC236}">
                <a16:creationId xmlns:a16="http://schemas.microsoft.com/office/drawing/2014/main" id="{FABAF330-2B47-3C10-CCEE-9263B3D25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504" y="168483"/>
            <a:ext cx="5455380" cy="5455380"/>
          </a:xfrm>
          <a:prstGeom prst="rect">
            <a:avLst/>
          </a:prstGeom>
          <a:ln w="38100">
            <a:solidFill>
              <a:srgbClr val="F06518"/>
            </a:solidFill>
          </a:ln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737E653-7AD5-6E5C-8DCD-CE92796A367C}"/>
              </a:ext>
            </a:extLst>
          </p:cNvPr>
          <p:cNvSpPr txBox="1"/>
          <p:nvPr/>
        </p:nvSpPr>
        <p:spPr>
          <a:xfrm>
            <a:off x="6096000" y="5792346"/>
            <a:ext cx="44650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i="1" dirty="0">
                <a:latin typeface="Century Schoolbook" panose="02040604050505020304" pitchFamily="18" charset="0"/>
              </a:rPr>
              <a:t>Plano Cartesiano</a:t>
            </a:r>
          </a:p>
        </p:txBody>
      </p:sp>
    </p:spTree>
    <p:extLst>
      <p:ext uri="{BB962C8B-B14F-4D97-AF65-F5344CB8AC3E}">
        <p14:creationId xmlns:p14="http://schemas.microsoft.com/office/powerpoint/2010/main" val="314247035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16CA3A-CBD9-FBB3-9174-084172E90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29" y="121761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tx1"/>
                </a:solidFill>
                <a:latin typeface="Century Schoolbook" panose="02040604050505020304" pitchFamily="18" charset="0"/>
              </a:rPr>
              <a:t>Ética e Moral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Imagem 3" descr="Desenho de um homem&#10;&#10;Descrição gerada automaticamente com confiança média">
            <a:extLst>
              <a:ext uri="{FF2B5EF4-FFF2-40B4-BE49-F238E27FC236}">
                <a16:creationId xmlns:a16="http://schemas.microsoft.com/office/drawing/2014/main" id="{E11C4AB5-E024-688E-E9BF-B338B0DA1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785" y="378201"/>
            <a:ext cx="4545690" cy="6101597"/>
          </a:xfrm>
          <a:prstGeom prst="rect">
            <a:avLst/>
          </a:prstGeom>
          <a:ln w="57150">
            <a:solidFill>
              <a:srgbClr val="F06518"/>
            </a:solidFill>
          </a:ln>
        </p:spPr>
      </p:pic>
    </p:spTree>
    <p:extLst>
      <p:ext uri="{BB962C8B-B14F-4D97-AF65-F5344CB8AC3E}">
        <p14:creationId xmlns:p14="http://schemas.microsoft.com/office/powerpoint/2010/main" val="147560858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2854001-B4AF-4E18-9D2E-33E37F97A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16CA3A-CBD9-FBB3-9174-084172E90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68770" cy="15361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latin typeface="Century Schoolbook" panose="02040604050505020304" pitchFamily="18" charset="0"/>
              </a:rPr>
              <a:t>Política e Sociedade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737E653-7AD5-6E5C-8DCD-CE92796A367C}"/>
              </a:ext>
            </a:extLst>
          </p:cNvPr>
          <p:cNvSpPr txBox="1"/>
          <p:nvPr/>
        </p:nvSpPr>
        <p:spPr>
          <a:xfrm>
            <a:off x="612648" y="3154521"/>
            <a:ext cx="6244957" cy="28254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 algn="ctr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3200" dirty="0">
                <a:latin typeface="Century Schoolbook" panose="02040604050505020304" pitchFamily="18" charset="0"/>
              </a:rPr>
              <a:t>Descartes acreditava na importância da estabilidade e da ordem na sociedade.</a:t>
            </a:r>
          </a:p>
          <a:p>
            <a:pPr indent="-228600" algn="ctr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3200" dirty="0">
                <a:latin typeface="Century Schoolbook" panose="02040604050505020304" pitchFamily="18" charset="0"/>
              </a:rPr>
              <a:t>Como defensor da razão, René acreditava que o ser humano é essencialmente racional e pode ser guiado pela razão. </a:t>
            </a:r>
            <a:endParaRPr lang="en-US" sz="3200" i="1" dirty="0">
              <a:latin typeface="Century Schoolbook" panose="02040604050505020304" pitchFamily="18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ABAF330-2B47-3C10-CCEE-9263B3D250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2" b="3"/>
          <a:stretch/>
        </p:blipFill>
        <p:spPr>
          <a:xfrm>
            <a:off x="7684007" y="603504"/>
            <a:ext cx="4050792" cy="5577840"/>
          </a:xfrm>
          <a:prstGeom prst="rect">
            <a:avLst/>
          </a:prstGeom>
          <a:ln w="38100">
            <a:solidFill>
              <a:srgbClr val="F06518"/>
            </a:solidFill>
          </a:ln>
        </p:spPr>
      </p:pic>
    </p:spTree>
    <p:extLst>
      <p:ext uri="{BB962C8B-B14F-4D97-AF65-F5344CB8AC3E}">
        <p14:creationId xmlns:p14="http://schemas.microsoft.com/office/powerpoint/2010/main" val="3173737429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Uma imagem contendo no interior, olhando, aberto, pequeno&#10;&#10;Descrição gerada automaticamente">
            <a:extLst>
              <a:ext uri="{FF2B5EF4-FFF2-40B4-BE49-F238E27FC236}">
                <a16:creationId xmlns:a16="http://schemas.microsoft.com/office/drawing/2014/main" id="{359C4CAD-0C77-4B1D-0F9D-2AF59667E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9" r="17923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  <a:ln>
            <a:noFill/>
          </a:ln>
        </p:spPr>
      </p:pic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B18AD1A-B683-60DA-2CC1-2FD01B91E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latin typeface="Century Schoolbook" panose="02040604050505020304" pitchFamily="18" charset="0"/>
              </a:rPr>
              <a:t>Curiosidades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4F9D023-3528-1BE4-F0A1-88A399BA79A5}"/>
              </a:ext>
            </a:extLst>
          </p:cNvPr>
          <p:cNvSpPr txBox="1"/>
          <p:nvPr/>
        </p:nvSpPr>
        <p:spPr>
          <a:xfrm>
            <a:off x="477981" y="4767343"/>
            <a:ext cx="4023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0" i="1" dirty="0">
                <a:effectLst/>
                <a:latin typeface="Century Schoolbook" panose="02040604050505020304" pitchFamily="18" charset="0"/>
              </a:rPr>
              <a:t>Museu do Homem em Paris</a:t>
            </a:r>
          </a:p>
        </p:txBody>
      </p:sp>
    </p:spTree>
    <p:extLst>
      <p:ext uri="{BB962C8B-B14F-4D97-AF65-F5344CB8AC3E}">
        <p14:creationId xmlns:p14="http://schemas.microsoft.com/office/powerpoint/2010/main" val="196056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Pássaro em cima de ovelha&#10;&#10;Descrição gerada automaticamente com confiança baixa">
            <a:extLst>
              <a:ext uri="{FF2B5EF4-FFF2-40B4-BE49-F238E27FC236}">
                <a16:creationId xmlns:a16="http://schemas.microsoft.com/office/drawing/2014/main" id="{7CC2E04F-31CE-7145-9A20-DF89EE1B85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EBF479C-7E1B-FF80-415F-FF852CC29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pPr algn="ctr"/>
            <a:r>
              <a:rPr lang="pt-BR" sz="5000" dirty="0">
                <a:solidFill>
                  <a:schemeClr val="bg1"/>
                </a:solidFill>
                <a:latin typeface="Century Schoolbook" panose="02040604050505020304" pitchFamily="18" charset="0"/>
              </a:rPr>
              <a:t>Memento </a:t>
            </a:r>
            <a:r>
              <a:rPr lang="pt-BR" sz="5000" dirty="0" err="1">
                <a:solidFill>
                  <a:schemeClr val="bg1"/>
                </a:solidFill>
                <a:latin typeface="Century Schoolbook" panose="02040604050505020304" pitchFamily="18" charset="0"/>
              </a:rPr>
              <a:t>mori</a:t>
            </a:r>
            <a:endParaRPr lang="pt-BR" sz="50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78EB1AF-7785-B981-C38F-81DE34AB1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21176"/>
            <a:ext cx="10506456" cy="267004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4000" dirty="0">
                <a:solidFill>
                  <a:schemeClr val="bg1"/>
                </a:solidFill>
                <a:latin typeface="Century Schoolbook" panose="02040604050505020304" pitchFamily="18" charset="0"/>
              </a:rPr>
              <a:t>Este pequeno crânio pertenceu ao grande Descartes. O resto de seu corpo está escondido bem longe, na terra da França; Mas em todo o círculo do globo seu gênio é elogiado e seu espírito ainda se alegra na esfera do paraíso.</a:t>
            </a:r>
          </a:p>
        </p:txBody>
      </p:sp>
    </p:spTree>
    <p:extLst>
      <p:ext uri="{BB962C8B-B14F-4D97-AF65-F5344CB8AC3E}">
        <p14:creationId xmlns:p14="http://schemas.microsoft.com/office/powerpoint/2010/main" val="3263743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ll/>
  </p:transition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F7583216BF8764A8E8083D7499D03E1" ma:contentTypeVersion="4" ma:contentTypeDescription="Crie um novo documento." ma:contentTypeScope="" ma:versionID="54df72f593a30545665cd7e3b0f7ccf6">
  <xsd:schema xmlns:xsd="http://www.w3.org/2001/XMLSchema" xmlns:xs="http://www.w3.org/2001/XMLSchema" xmlns:p="http://schemas.microsoft.com/office/2006/metadata/properties" xmlns:ns2="f860a209-d8cc-4364-bd5a-3ae04ee797a3" targetNamespace="http://schemas.microsoft.com/office/2006/metadata/properties" ma:root="true" ma:fieldsID="907b6a571575402edd52fff4c74b88e3" ns2:_="">
    <xsd:import namespace="f860a209-d8cc-4364-bd5a-3ae04ee797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60a209-d8cc-4364-bd5a-3ae04ee797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8A14E3-8FF3-4775-83EC-428BC2F567FE}"/>
</file>

<file path=customXml/itemProps2.xml><?xml version="1.0" encoding="utf-8"?>
<ds:datastoreItem xmlns:ds="http://schemas.openxmlformats.org/officeDocument/2006/customXml" ds:itemID="{E2838646-817D-436C-9BB2-114F8F40602B}"/>
</file>

<file path=customXml/itemProps3.xml><?xml version="1.0" encoding="utf-8"?>
<ds:datastoreItem xmlns:ds="http://schemas.openxmlformats.org/officeDocument/2006/customXml" ds:itemID="{7E2D01F1-E6E0-42FC-88C0-4EC21FFA6D3F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366</TotalTime>
  <Words>224</Words>
  <Application>Microsoft Office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 Schoolbook</vt:lpstr>
      <vt:lpstr>Tema do Office</vt:lpstr>
      <vt:lpstr>René  Descartes</vt:lpstr>
      <vt:lpstr>Pelo que Descartes é conhecido?</vt:lpstr>
      <vt:lpstr>O método cartesiano</vt:lpstr>
      <vt:lpstr>A Juventude de Descartes</vt:lpstr>
      <vt:lpstr>Contribuições</vt:lpstr>
      <vt:lpstr>Ética e Moral</vt:lpstr>
      <vt:lpstr>Política e Sociedade</vt:lpstr>
      <vt:lpstr>Curiosidades</vt:lpstr>
      <vt:lpstr>Memento mori</vt:lpstr>
      <vt:lpstr>Bibliografia.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René  Descartes</dc:title>
  <dc:creator>SERGIO LUIZ RODRIGUES NETO</dc:creator>
  <cp:lastModifiedBy>Sergio Rodrigues</cp:lastModifiedBy>
  <cp:revision>2</cp:revision>
  <dcterms:created xsi:type="dcterms:W3CDTF">2023-08-20T20:06:48Z</dcterms:created>
  <dcterms:modified xsi:type="dcterms:W3CDTF">2023-08-25T22:37:29Z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0x0101004F7583216BF8764A8E8083D7499D03E1</vt:lpwstr>
  </property>
</Properties>
</file>

<file path=docProps/thumbnail.jpeg>
</file>